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notesMasterIdLst>
    <p:notesMasterId r:id="rId45"/>
  </p:notesMasterIdLst>
  <p:handoutMasterIdLst>
    <p:handoutMasterId r:id="rId46"/>
  </p:handoutMasterIdLst>
  <p:sldIdLst>
    <p:sldId id="256" r:id="rId2"/>
    <p:sldId id="300" r:id="rId3"/>
    <p:sldId id="290" r:id="rId4"/>
    <p:sldId id="302" r:id="rId5"/>
    <p:sldId id="291" r:id="rId6"/>
    <p:sldId id="294" r:id="rId7"/>
    <p:sldId id="301" r:id="rId8"/>
    <p:sldId id="272" r:id="rId9"/>
    <p:sldId id="258" r:id="rId10"/>
    <p:sldId id="270" r:id="rId11"/>
    <p:sldId id="295" r:id="rId12"/>
    <p:sldId id="296" r:id="rId13"/>
    <p:sldId id="269" r:id="rId14"/>
    <p:sldId id="271" r:id="rId15"/>
    <p:sldId id="273" r:id="rId16"/>
    <p:sldId id="274" r:id="rId17"/>
    <p:sldId id="275" r:id="rId18"/>
    <p:sldId id="278" r:id="rId19"/>
    <p:sldId id="259" r:id="rId20"/>
    <p:sldId id="260" r:id="rId21"/>
    <p:sldId id="277" r:id="rId22"/>
    <p:sldId id="261" r:id="rId23"/>
    <p:sldId id="262" r:id="rId24"/>
    <p:sldId id="263" r:id="rId25"/>
    <p:sldId id="257" r:id="rId26"/>
    <p:sldId id="268" r:id="rId27"/>
    <p:sldId id="265" r:id="rId28"/>
    <p:sldId id="266" r:id="rId29"/>
    <p:sldId id="267" r:id="rId30"/>
    <p:sldId id="289" r:id="rId31"/>
    <p:sldId id="276" r:id="rId32"/>
    <p:sldId id="279" r:id="rId33"/>
    <p:sldId id="280" r:id="rId34"/>
    <p:sldId id="281" r:id="rId35"/>
    <p:sldId id="282" r:id="rId36"/>
    <p:sldId id="288" r:id="rId37"/>
    <p:sldId id="283" r:id="rId38"/>
    <p:sldId id="284" r:id="rId39"/>
    <p:sldId id="285" r:id="rId40"/>
    <p:sldId id="286" r:id="rId41"/>
    <p:sldId id="287" r:id="rId42"/>
    <p:sldId id="297" r:id="rId43"/>
    <p:sldId id="298" r:id="rId4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666699"/>
    <a:srgbClr val="A50021"/>
    <a:srgbClr val="F0EFE0"/>
    <a:srgbClr val="1F4081"/>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97" autoAdjust="0"/>
    <p:restoredTop sz="90929"/>
  </p:normalViewPr>
  <p:slideViewPr>
    <p:cSldViewPr>
      <p:cViewPr>
        <p:scale>
          <a:sx n="100" d="100"/>
          <a:sy n="100" d="100"/>
        </p:scale>
        <p:origin x="-13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272"/>
    </p:cViewPr>
  </p:sorterViewPr>
  <p:notesViewPr>
    <p:cSldViewPr>
      <p:cViewPr varScale="1">
        <p:scale>
          <a:sx n="58" d="100"/>
          <a:sy n="58" d="100"/>
        </p:scale>
        <p:origin x="-181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6560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6560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6560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29ADDD0-D479-4C12-997F-823B7F5CFFB8}"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1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713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7139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713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13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713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18A0933-2307-4985-BD42-3162B071892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D02EB4-A75C-4764-82CC-5FC02BC5A3FB}" type="slidenum">
              <a:rPr lang="en-US"/>
              <a:pPr/>
              <a:t>1</a:t>
            </a:fld>
            <a:endParaRPr lang="en-US"/>
          </a:p>
        </p:txBody>
      </p:sp>
      <p:sp>
        <p:nvSpPr>
          <p:cNvPr id="572418" name="Rectangle 2"/>
          <p:cNvSpPr>
            <a:spLocks noChangeArrowheads="1" noTextEdit="1"/>
          </p:cNvSpPr>
          <p:nvPr>
            <p:ph type="sldImg"/>
          </p:nvPr>
        </p:nvSpPr>
        <p:spPr>
          <a:ln/>
        </p:spPr>
      </p:sp>
      <p:sp>
        <p:nvSpPr>
          <p:cNvPr id="572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FE81FB-9131-46F5-92C7-32F3EB6FA420}" type="slidenum">
              <a:rPr lang="en-US"/>
              <a:pPr/>
              <a:t>11</a:t>
            </a:fld>
            <a:endParaRPr lang="en-US"/>
          </a:p>
        </p:txBody>
      </p:sp>
      <p:sp>
        <p:nvSpPr>
          <p:cNvPr id="650242" name="Rectangle 2"/>
          <p:cNvSpPr>
            <a:spLocks noChangeArrowheads="1" noTextEdit="1"/>
          </p:cNvSpPr>
          <p:nvPr>
            <p:ph type="sldImg"/>
          </p:nvPr>
        </p:nvSpPr>
        <p:spPr>
          <a:ln/>
        </p:spPr>
      </p:sp>
      <p:sp>
        <p:nvSpPr>
          <p:cNvPr id="65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187F5E-F295-4365-913C-7B90775CDFF3}" type="slidenum">
              <a:rPr lang="en-US"/>
              <a:pPr/>
              <a:t>12</a:t>
            </a:fld>
            <a:endParaRPr lang="en-US"/>
          </a:p>
        </p:txBody>
      </p:sp>
      <p:sp>
        <p:nvSpPr>
          <p:cNvPr id="652290" name="Rectangle 2"/>
          <p:cNvSpPr>
            <a:spLocks noChangeArrowheads="1" noTextEdit="1"/>
          </p:cNvSpPr>
          <p:nvPr>
            <p:ph type="sldImg"/>
          </p:nvPr>
        </p:nvSpPr>
        <p:spPr>
          <a:ln/>
        </p:spPr>
      </p:sp>
      <p:sp>
        <p:nvSpPr>
          <p:cNvPr id="652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0BBB8F-CC95-48D5-B822-05548E6B0C5A}" type="slidenum">
              <a:rPr lang="en-US"/>
              <a:pPr/>
              <a:t>13</a:t>
            </a:fld>
            <a:endParaRPr lang="en-US"/>
          </a:p>
        </p:txBody>
      </p:sp>
      <p:sp>
        <p:nvSpPr>
          <p:cNvPr id="595970" name="Rectangle 2"/>
          <p:cNvSpPr>
            <a:spLocks noChangeArrowheads="1" noTextEdit="1"/>
          </p:cNvSpPr>
          <p:nvPr>
            <p:ph type="sldImg"/>
          </p:nvPr>
        </p:nvSpPr>
        <p:spPr>
          <a:ln/>
        </p:spPr>
      </p:sp>
      <p:sp>
        <p:nvSpPr>
          <p:cNvPr id="595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5EE172-46A1-4E49-B7BF-36578A0905C1}" type="slidenum">
              <a:rPr lang="en-US"/>
              <a:pPr/>
              <a:t>14</a:t>
            </a:fld>
            <a:endParaRPr lang="en-US"/>
          </a:p>
        </p:txBody>
      </p:sp>
      <p:sp>
        <p:nvSpPr>
          <p:cNvPr id="596994" name="Rectangle 2"/>
          <p:cNvSpPr>
            <a:spLocks noChangeArrowheads="1" noTextEdit="1"/>
          </p:cNvSpPr>
          <p:nvPr>
            <p:ph type="sldImg"/>
          </p:nvPr>
        </p:nvSpPr>
        <p:spPr>
          <a:ln/>
        </p:spPr>
      </p:sp>
      <p:sp>
        <p:nvSpPr>
          <p:cNvPr id="596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8B2FE7-0F90-4CD6-A8CF-2F2D4D5E01C0}" type="slidenum">
              <a:rPr lang="en-US"/>
              <a:pPr/>
              <a:t>15</a:t>
            </a:fld>
            <a:endParaRPr lang="en-US"/>
          </a:p>
        </p:txBody>
      </p:sp>
      <p:sp>
        <p:nvSpPr>
          <p:cNvPr id="598018" name="Rectangle 2"/>
          <p:cNvSpPr>
            <a:spLocks noChangeArrowheads="1" noTextEdit="1"/>
          </p:cNvSpPr>
          <p:nvPr>
            <p:ph type="sldImg"/>
          </p:nvPr>
        </p:nvSpPr>
        <p:spPr>
          <a:ln/>
        </p:spPr>
      </p:sp>
      <p:sp>
        <p:nvSpPr>
          <p:cNvPr id="598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84C508-91E8-41F2-9F5A-A1FBD57C7078}" type="slidenum">
              <a:rPr lang="en-US"/>
              <a:pPr/>
              <a:t>16</a:t>
            </a:fld>
            <a:endParaRPr lang="en-US"/>
          </a:p>
        </p:txBody>
      </p:sp>
      <p:sp>
        <p:nvSpPr>
          <p:cNvPr id="599042" name="Rectangle 2"/>
          <p:cNvSpPr>
            <a:spLocks noChangeArrowheads="1" noTextEdit="1"/>
          </p:cNvSpPr>
          <p:nvPr>
            <p:ph type="sldImg"/>
          </p:nvPr>
        </p:nvSpPr>
        <p:spPr>
          <a:ln/>
        </p:spPr>
      </p:sp>
      <p:sp>
        <p:nvSpPr>
          <p:cNvPr id="599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1DE52A-9A46-434F-B3C7-5FF8F8F9806F}" type="slidenum">
              <a:rPr lang="en-US"/>
              <a:pPr/>
              <a:t>17</a:t>
            </a:fld>
            <a:endParaRPr lang="en-US"/>
          </a:p>
        </p:txBody>
      </p:sp>
      <p:sp>
        <p:nvSpPr>
          <p:cNvPr id="600066" name="Rectangle 2"/>
          <p:cNvSpPr>
            <a:spLocks noChangeArrowheads="1" noTextEdit="1"/>
          </p:cNvSpPr>
          <p:nvPr>
            <p:ph type="sldImg"/>
          </p:nvPr>
        </p:nvSpPr>
        <p:spPr>
          <a:ln/>
        </p:spPr>
      </p:sp>
      <p:sp>
        <p:nvSpPr>
          <p:cNvPr id="600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ABCB6A-5521-403E-ADFF-5583A32D9FA2}" type="slidenum">
              <a:rPr lang="en-US"/>
              <a:pPr/>
              <a:t>18</a:t>
            </a:fld>
            <a:endParaRPr lang="en-US"/>
          </a:p>
        </p:txBody>
      </p:sp>
      <p:sp>
        <p:nvSpPr>
          <p:cNvPr id="613378" name="Rectangle 2"/>
          <p:cNvSpPr>
            <a:spLocks noChangeArrowheads="1" noTextEdit="1"/>
          </p:cNvSpPr>
          <p:nvPr>
            <p:ph type="sldImg"/>
          </p:nvPr>
        </p:nvSpPr>
        <p:spPr>
          <a:ln/>
        </p:spPr>
      </p:sp>
      <p:sp>
        <p:nvSpPr>
          <p:cNvPr id="613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596067-E57C-48FF-BD9B-58C6195E8851}" type="slidenum">
              <a:rPr lang="en-US"/>
              <a:pPr/>
              <a:t>19</a:t>
            </a:fld>
            <a:endParaRPr lang="en-US"/>
          </a:p>
        </p:txBody>
      </p:sp>
      <p:sp>
        <p:nvSpPr>
          <p:cNvPr id="601090" name="Rectangle 2"/>
          <p:cNvSpPr>
            <a:spLocks noChangeArrowheads="1" noTextEdit="1"/>
          </p:cNvSpPr>
          <p:nvPr>
            <p:ph type="sldImg"/>
          </p:nvPr>
        </p:nvSpPr>
        <p:spPr>
          <a:ln/>
        </p:spPr>
      </p:sp>
      <p:sp>
        <p:nvSpPr>
          <p:cNvPr id="601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5D0156-10A7-4179-AD44-065B86042379}" type="slidenum">
              <a:rPr lang="en-US"/>
              <a:pPr/>
              <a:t>20</a:t>
            </a:fld>
            <a:endParaRPr lang="en-US"/>
          </a:p>
        </p:txBody>
      </p:sp>
      <p:sp>
        <p:nvSpPr>
          <p:cNvPr id="602114" name="Rectangle 2"/>
          <p:cNvSpPr>
            <a:spLocks noChangeArrowheads="1" noTextEdit="1"/>
          </p:cNvSpPr>
          <p:nvPr>
            <p:ph type="sldImg"/>
          </p:nvPr>
        </p:nvSpPr>
        <p:spPr>
          <a:ln/>
        </p:spPr>
      </p:sp>
      <p:sp>
        <p:nvSpPr>
          <p:cNvPr id="602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B0AAAE-197C-444A-BBFB-F07D42011175}" type="slidenum">
              <a:rPr lang="en-US"/>
              <a:pPr/>
              <a:t>2</a:t>
            </a:fld>
            <a:endParaRPr lang="en-US"/>
          </a:p>
        </p:txBody>
      </p:sp>
      <p:sp>
        <p:nvSpPr>
          <p:cNvPr id="661506" name="Rectangle 2"/>
          <p:cNvSpPr>
            <a:spLocks noChangeArrowheads="1" noTextEdit="1"/>
          </p:cNvSpPr>
          <p:nvPr>
            <p:ph type="sldImg"/>
          </p:nvPr>
        </p:nvSpPr>
        <p:spPr>
          <a:ln/>
        </p:spPr>
      </p:sp>
      <p:sp>
        <p:nvSpPr>
          <p:cNvPr id="66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7544EE-52C6-47DF-9AFF-156700B2B9A5}" type="slidenum">
              <a:rPr lang="en-US"/>
              <a:pPr/>
              <a:t>21</a:t>
            </a:fld>
            <a:endParaRPr lang="en-US"/>
          </a:p>
        </p:txBody>
      </p:sp>
      <p:sp>
        <p:nvSpPr>
          <p:cNvPr id="614402" name="Rectangle 2"/>
          <p:cNvSpPr>
            <a:spLocks noChangeArrowheads="1" noTextEdit="1"/>
          </p:cNvSpPr>
          <p:nvPr>
            <p:ph type="sldImg"/>
          </p:nvPr>
        </p:nvSpPr>
        <p:spPr>
          <a:ln/>
        </p:spPr>
      </p:sp>
      <p:sp>
        <p:nvSpPr>
          <p:cNvPr id="614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5747CF-E13C-47A6-A681-976268F58A57}" type="slidenum">
              <a:rPr lang="en-US"/>
              <a:pPr/>
              <a:t>22</a:t>
            </a:fld>
            <a:endParaRPr lang="en-US"/>
          </a:p>
        </p:txBody>
      </p:sp>
      <p:sp>
        <p:nvSpPr>
          <p:cNvPr id="603138" name="Rectangle 2"/>
          <p:cNvSpPr>
            <a:spLocks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86E141-F753-4F7C-A888-28B5FA937524}" type="slidenum">
              <a:rPr lang="en-US"/>
              <a:pPr/>
              <a:t>23</a:t>
            </a:fld>
            <a:endParaRPr lang="en-US"/>
          </a:p>
        </p:txBody>
      </p:sp>
      <p:sp>
        <p:nvSpPr>
          <p:cNvPr id="604162" name="Rectangle 2"/>
          <p:cNvSpPr>
            <a:spLocks noChangeArrowheads="1" noTextEdit="1"/>
          </p:cNvSpPr>
          <p:nvPr>
            <p:ph type="sldImg"/>
          </p:nvPr>
        </p:nvSpPr>
        <p:spPr>
          <a:ln/>
        </p:spPr>
      </p:sp>
      <p:sp>
        <p:nvSpPr>
          <p:cNvPr id="604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67FDD8-FD6E-4759-BE09-7E3A72373FC0}" type="slidenum">
              <a:rPr lang="en-US"/>
              <a:pPr/>
              <a:t>24</a:t>
            </a:fld>
            <a:endParaRPr lang="en-US"/>
          </a:p>
        </p:txBody>
      </p:sp>
      <p:sp>
        <p:nvSpPr>
          <p:cNvPr id="605186" name="Rectangle 2"/>
          <p:cNvSpPr>
            <a:spLocks noChangeArrowheads="1" noTextEdit="1"/>
          </p:cNvSpPr>
          <p:nvPr>
            <p:ph type="sldImg"/>
          </p:nvPr>
        </p:nvSpPr>
        <p:spPr>
          <a:ln/>
        </p:spPr>
      </p:sp>
      <p:sp>
        <p:nvSpPr>
          <p:cNvPr id="605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7CBB0B-0373-41D5-9B02-41CBFA427CF3}" type="slidenum">
              <a:rPr lang="en-US"/>
              <a:pPr/>
              <a:t>25</a:t>
            </a:fld>
            <a:endParaRPr lang="en-US"/>
          </a:p>
        </p:txBody>
      </p:sp>
      <p:sp>
        <p:nvSpPr>
          <p:cNvPr id="574466" name="Rectangle 2"/>
          <p:cNvSpPr>
            <a:spLocks noChangeArrowheads="1" noTextEdit="1"/>
          </p:cNvSpPr>
          <p:nvPr>
            <p:ph type="sldImg"/>
          </p:nvPr>
        </p:nvSpPr>
        <p:spPr>
          <a:ln/>
        </p:spPr>
      </p:sp>
      <p:sp>
        <p:nvSpPr>
          <p:cNvPr id="574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3B7273-46EB-415F-98CD-6ED1743A1530}" type="slidenum">
              <a:rPr lang="en-US"/>
              <a:pPr/>
              <a:t>26</a:t>
            </a:fld>
            <a:endParaRPr lang="en-US"/>
          </a:p>
        </p:txBody>
      </p:sp>
      <p:sp>
        <p:nvSpPr>
          <p:cNvPr id="606210" name="Rectangle 2"/>
          <p:cNvSpPr>
            <a:spLocks noChangeArrowheads="1" noTextEdit="1"/>
          </p:cNvSpPr>
          <p:nvPr>
            <p:ph type="sldImg"/>
          </p:nvPr>
        </p:nvSpPr>
        <p:spPr>
          <a:ln/>
        </p:spPr>
      </p:sp>
      <p:sp>
        <p:nvSpPr>
          <p:cNvPr id="606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1815EA-9404-4515-A59C-D6B831DE59BD}" type="slidenum">
              <a:rPr lang="en-US"/>
              <a:pPr/>
              <a:t>27</a:t>
            </a:fld>
            <a:endParaRPr lang="en-US"/>
          </a:p>
        </p:txBody>
      </p:sp>
      <p:sp>
        <p:nvSpPr>
          <p:cNvPr id="607234" name="Rectangle 2"/>
          <p:cNvSpPr>
            <a:spLocks noChangeArrowheads="1" noTextEdit="1"/>
          </p:cNvSpPr>
          <p:nvPr>
            <p:ph type="sldImg"/>
          </p:nvPr>
        </p:nvSpPr>
        <p:spPr>
          <a:ln/>
        </p:spPr>
      </p:sp>
      <p:sp>
        <p:nvSpPr>
          <p:cNvPr id="607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93D8EB-AA9F-4988-AD59-8E1894767638}" type="slidenum">
              <a:rPr lang="en-US"/>
              <a:pPr/>
              <a:t>28</a:t>
            </a:fld>
            <a:endParaRPr lang="en-US"/>
          </a:p>
        </p:txBody>
      </p:sp>
      <p:sp>
        <p:nvSpPr>
          <p:cNvPr id="608258" name="Rectangle 2"/>
          <p:cNvSpPr>
            <a:spLocks noChangeArrowheads="1" noTextEdit="1"/>
          </p:cNvSpPr>
          <p:nvPr>
            <p:ph type="sldImg"/>
          </p:nvPr>
        </p:nvSpPr>
        <p:spPr>
          <a:ln/>
        </p:spPr>
      </p:sp>
      <p:sp>
        <p:nvSpPr>
          <p:cNvPr id="608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117625-E1CC-4E3A-AF99-1630ABF9FC7E}" type="slidenum">
              <a:rPr lang="en-US"/>
              <a:pPr/>
              <a:t>29</a:t>
            </a:fld>
            <a:endParaRPr lang="en-US"/>
          </a:p>
        </p:txBody>
      </p:sp>
      <p:sp>
        <p:nvSpPr>
          <p:cNvPr id="609282" name="Rectangle 2"/>
          <p:cNvSpPr>
            <a:spLocks noChangeArrowheads="1" noTextEdit="1"/>
          </p:cNvSpPr>
          <p:nvPr>
            <p:ph type="sldImg"/>
          </p:nvPr>
        </p:nvSpPr>
        <p:spPr>
          <a:ln/>
        </p:spPr>
      </p:sp>
      <p:sp>
        <p:nvSpPr>
          <p:cNvPr id="609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AE2651-0E1B-46F8-970D-4BF7189DCC4C}" type="slidenum">
              <a:rPr lang="en-US"/>
              <a:pPr/>
              <a:t>30</a:t>
            </a:fld>
            <a:endParaRPr lang="en-US"/>
          </a:p>
        </p:txBody>
      </p:sp>
      <p:sp>
        <p:nvSpPr>
          <p:cNvPr id="636930" name="Rectangle 2"/>
          <p:cNvSpPr>
            <a:spLocks noChangeArrowheads="1" noTextEdit="1"/>
          </p:cNvSpPr>
          <p:nvPr>
            <p:ph type="sldImg"/>
          </p:nvPr>
        </p:nvSpPr>
        <p:spPr>
          <a:ln/>
        </p:spPr>
      </p:sp>
      <p:sp>
        <p:nvSpPr>
          <p:cNvPr id="636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65E362-34A0-4D37-B7CC-8021A513248C}" type="slidenum">
              <a:rPr lang="en-US"/>
              <a:pPr/>
              <a:t>3</a:t>
            </a:fld>
            <a:endParaRPr lang="en-US"/>
          </a:p>
        </p:txBody>
      </p:sp>
      <p:sp>
        <p:nvSpPr>
          <p:cNvPr id="633858" name="Rectangle 2"/>
          <p:cNvSpPr>
            <a:spLocks noChangeArrowheads="1" noTextEdit="1"/>
          </p:cNvSpPr>
          <p:nvPr>
            <p:ph type="sldImg"/>
          </p:nvPr>
        </p:nvSpPr>
        <p:spPr>
          <a:ln/>
        </p:spPr>
      </p:sp>
      <p:sp>
        <p:nvSpPr>
          <p:cNvPr id="633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ACC225-C0A7-44D9-8820-AD30D1D19247}" type="slidenum">
              <a:rPr lang="en-US"/>
              <a:pPr/>
              <a:t>31</a:t>
            </a:fld>
            <a:endParaRPr lang="en-US"/>
          </a:p>
        </p:txBody>
      </p:sp>
      <p:sp>
        <p:nvSpPr>
          <p:cNvPr id="615426" name="Rectangle 2"/>
          <p:cNvSpPr>
            <a:spLocks noChangeArrowheads="1" noTextEdit="1"/>
          </p:cNvSpPr>
          <p:nvPr>
            <p:ph type="sldImg"/>
          </p:nvPr>
        </p:nvSpPr>
        <p:spPr>
          <a:ln/>
        </p:spPr>
      </p:sp>
      <p:sp>
        <p:nvSpPr>
          <p:cNvPr id="615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A1961F-D494-410B-AB54-B9B54A4DA1D5}" type="slidenum">
              <a:rPr lang="en-US"/>
              <a:pPr/>
              <a:t>32</a:t>
            </a:fld>
            <a:endParaRPr lang="en-US"/>
          </a:p>
        </p:txBody>
      </p:sp>
      <p:sp>
        <p:nvSpPr>
          <p:cNvPr id="637954" name="Rectangle 2"/>
          <p:cNvSpPr>
            <a:spLocks noChangeArrowheads="1" noTextEdit="1"/>
          </p:cNvSpPr>
          <p:nvPr>
            <p:ph type="sldImg"/>
          </p:nvPr>
        </p:nvSpPr>
        <p:spPr>
          <a:ln/>
        </p:spPr>
      </p:sp>
      <p:sp>
        <p:nvSpPr>
          <p:cNvPr id="637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E525F-9B9F-4854-A00E-6A5FBB92A94B}" type="slidenum">
              <a:rPr lang="en-US"/>
              <a:pPr/>
              <a:t>33</a:t>
            </a:fld>
            <a:endParaRPr lang="en-US"/>
          </a:p>
        </p:txBody>
      </p:sp>
      <p:sp>
        <p:nvSpPr>
          <p:cNvPr id="638978" name="Rectangle 2"/>
          <p:cNvSpPr>
            <a:spLocks noChangeArrowheads="1" noTextEdit="1"/>
          </p:cNvSpPr>
          <p:nvPr>
            <p:ph type="sldImg"/>
          </p:nvPr>
        </p:nvSpPr>
        <p:spPr>
          <a:ln/>
        </p:spPr>
      </p:sp>
      <p:sp>
        <p:nvSpPr>
          <p:cNvPr id="638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13FF66-6AC1-49E3-92A2-4AE289A82F33}" type="slidenum">
              <a:rPr lang="en-US"/>
              <a:pPr/>
              <a:t>34</a:t>
            </a:fld>
            <a:endParaRPr lang="en-US"/>
          </a:p>
        </p:txBody>
      </p:sp>
      <p:sp>
        <p:nvSpPr>
          <p:cNvPr id="640002" name="Rectangle 2"/>
          <p:cNvSpPr>
            <a:spLocks noChangeArrowheads="1" noTextEdit="1"/>
          </p:cNvSpPr>
          <p:nvPr>
            <p:ph type="sldImg"/>
          </p:nvPr>
        </p:nvSpPr>
        <p:spPr>
          <a:ln/>
        </p:spPr>
      </p:sp>
      <p:sp>
        <p:nvSpPr>
          <p:cNvPr id="640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2E92A2-015D-4F85-8DC0-447D7CF6441A}" type="slidenum">
              <a:rPr lang="en-US"/>
              <a:pPr/>
              <a:t>35</a:t>
            </a:fld>
            <a:endParaRPr lang="en-US"/>
          </a:p>
        </p:txBody>
      </p:sp>
      <p:sp>
        <p:nvSpPr>
          <p:cNvPr id="641026" name="Rectangle 2"/>
          <p:cNvSpPr>
            <a:spLocks noChangeArrowheads="1" noTextEdit="1"/>
          </p:cNvSpPr>
          <p:nvPr>
            <p:ph type="sldImg"/>
          </p:nvPr>
        </p:nvSpPr>
        <p:spPr>
          <a:ln/>
        </p:spPr>
      </p:sp>
      <p:sp>
        <p:nvSpPr>
          <p:cNvPr id="641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A04BE4-7237-450A-9DB5-FA0925B055D2}" type="slidenum">
              <a:rPr lang="en-US"/>
              <a:pPr/>
              <a:t>36</a:t>
            </a:fld>
            <a:endParaRPr lang="en-US"/>
          </a:p>
        </p:txBody>
      </p:sp>
      <p:sp>
        <p:nvSpPr>
          <p:cNvPr id="642050" name="Rectangle 2"/>
          <p:cNvSpPr>
            <a:spLocks noChangeArrowheads="1" noTextEdit="1"/>
          </p:cNvSpPr>
          <p:nvPr>
            <p:ph type="sldImg"/>
          </p:nvPr>
        </p:nvSpPr>
        <p:spPr>
          <a:ln/>
        </p:spPr>
      </p:sp>
      <p:sp>
        <p:nvSpPr>
          <p:cNvPr id="642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18B663-522F-4893-A066-80899F112D75}" type="slidenum">
              <a:rPr lang="en-US"/>
              <a:pPr/>
              <a:t>37</a:t>
            </a:fld>
            <a:endParaRPr lang="en-US"/>
          </a:p>
        </p:txBody>
      </p:sp>
      <p:sp>
        <p:nvSpPr>
          <p:cNvPr id="643074" name="Rectangle 2"/>
          <p:cNvSpPr>
            <a:spLocks noChangeArrowheads="1" noTextEdit="1"/>
          </p:cNvSpPr>
          <p:nvPr>
            <p:ph type="sldImg"/>
          </p:nvPr>
        </p:nvSpPr>
        <p:spPr>
          <a:ln/>
        </p:spPr>
      </p:sp>
      <p:sp>
        <p:nvSpPr>
          <p:cNvPr id="643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F80320-06CB-45EC-9F6D-823DD3323FB9}" type="slidenum">
              <a:rPr lang="en-US"/>
              <a:pPr/>
              <a:t>38</a:t>
            </a:fld>
            <a:endParaRPr lang="en-US"/>
          </a:p>
        </p:txBody>
      </p:sp>
      <p:sp>
        <p:nvSpPr>
          <p:cNvPr id="644098" name="Rectangle 2"/>
          <p:cNvSpPr>
            <a:spLocks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D8EEF0-1E33-43CB-8DCD-A33F3BB882C0}" type="slidenum">
              <a:rPr lang="en-US"/>
              <a:pPr/>
              <a:t>39</a:t>
            </a:fld>
            <a:endParaRPr lang="en-US"/>
          </a:p>
        </p:txBody>
      </p:sp>
      <p:sp>
        <p:nvSpPr>
          <p:cNvPr id="645122" name="Rectangle 2"/>
          <p:cNvSpPr>
            <a:spLocks noChangeArrowheads="1" noTextEdit="1"/>
          </p:cNvSpPr>
          <p:nvPr>
            <p:ph type="sldImg"/>
          </p:nvPr>
        </p:nvSpPr>
        <p:spPr>
          <a:ln/>
        </p:spPr>
      </p:sp>
      <p:sp>
        <p:nvSpPr>
          <p:cNvPr id="64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DAAD17-0055-4889-99D0-D00F87DD91B9}" type="slidenum">
              <a:rPr lang="en-US"/>
              <a:pPr/>
              <a:t>40</a:t>
            </a:fld>
            <a:endParaRPr lang="en-US"/>
          </a:p>
        </p:txBody>
      </p:sp>
      <p:sp>
        <p:nvSpPr>
          <p:cNvPr id="646146" name="Rectangle 2"/>
          <p:cNvSpPr>
            <a:spLocks noChangeArrowheads="1" noTextEdit="1"/>
          </p:cNvSpPr>
          <p:nvPr>
            <p:ph type="sldImg"/>
          </p:nvPr>
        </p:nvSpPr>
        <p:spPr>
          <a:ln/>
        </p:spPr>
      </p:sp>
      <p:sp>
        <p:nvSpPr>
          <p:cNvPr id="64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3244BF-A64B-4D25-8A1B-1D831693AAAB}" type="slidenum">
              <a:rPr lang="en-US"/>
              <a:pPr/>
              <a:t>5</a:t>
            </a:fld>
            <a:endParaRPr lang="en-US"/>
          </a:p>
        </p:txBody>
      </p:sp>
      <p:sp>
        <p:nvSpPr>
          <p:cNvPr id="634882" name="Rectangle 2"/>
          <p:cNvSpPr>
            <a:spLocks noChangeArrowheads="1" noTextEdit="1"/>
          </p:cNvSpPr>
          <p:nvPr>
            <p:ph type="sldImg"/>
          </p:nvPr>
        </p:nvSpPr>
        <p:spPr>
          <a:ln/>
        </p:spPr>
      </p:sp>
      <p:sp>
        <p:nvSpPr>
          <p:cNvPr id="634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DD70C8-EC4F-41ED-B57F-ADD88FAF6385}" type="slidenum">
              <a:rPr lang="en-US"/>
              <a:pPr/>
              <a:t>41</a:t>
            </a:fld>
            <a:endParaRPr lang="en-US"/>
          </a:p>
        </p:txBody>
      </p:sp>
      <p:sp>
        <p:nvSpPr>
          <p:cNvPr id="647170" name="Rectangle 2"/>
          <p:cNvSpPr>
            <a:spLocks noChangeArrowheads="1" noTextEdit="1"/>
          </p:cNvSpPr>
          <p:nvPr>
            <p:ph type="sldImg"/>
          </p:nvPr>
        </p:nvSpPr>
        <p:spPr>
          <a:ln/>
        </p:spPr>
      </p:sp>
      <p:sp>
        <p:nvSpPr>
          <p:cNvPr id="64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7E698C-9B9B-4B56-A4B3-67FF562A8410}" type="slidenum">
              <a:rPr lang="en-US"/>
              <a:pPr/>
              <a:t>42</a:t>
            </a:fld>
            <a:endParaRPr lang="en-US"/>
          </a:p>
        </p:txBody>
      </p:sp>
      <p:sp>
        <p:nvSpPr>
          <p:cNvPr id="657410" name="Rectangle 2"/>
          <p:cNvSpPr>
            <a:spLocks noChangeArrowheads="1" noTextEdit="1"/>
          </p:cNvSpPr>
          <p:nvPr>
            <p:ph type="sldImg"/>
          </p:nvPr>
        </p:nvSpPr>
        <p:spPr>
          <a:ln/>
        </p:spPr>
      </p:sp>
      <p:sp>
        <p:nvSpPr>
          <p:cNvPr id="65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EB983F-6BC4-4EF7-A91E-676926727849}" type="slidenum">
              <a:rPr lang="en-US"/>
              <a:pPr/>
              <a:t>43</a:t>
            </a:fld>
            <a:endParaRPr lang="en-US"/>
          </a:p>
        </p:txBody>
      </p:sp>
      <p:sp>
        <p:nvSpPr>
          <p:cNvPr id="658434" name="Rectangle 2"/>
          <p:cNvSpPr>
            <a:spLocks noChangeArrowheads="1" noTextEdit="1"/>
          </p:cNvSpPr>
          <p:nvPr>
            <p:ph type="sldImg"/>
          </p:nvPr>
        </p:nvSpPr>
        <p:spPr>
          <a:ln/>
        </p:spPr>
      </p:sp>
      <p:sp>
        <p:nvSpPr>
          <p:cNvPr id="65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85E660-B96A-4832-9EDC-7EC1611D3AEC}" type="slidenum">
              <a:rPr lang="en-US"/>
              <a:pPr/>
              <a:t>6</a:t>
            </a:fld>
            <a:endParaRPr lang="en-US"/>
          </a:p>
        </p:txBody>
      </p:sp>
      <p:sp>
        <p:nvSpPr>
          <p:cNvPr id="656386" name="Rectangle 2"/>
          <p:cNvSpPr>
            <a:spLocks noChangeArrowheads="1" noTextEdit="1"/>
          </p:cNvSpPr>
          <p:nvPr>
            <p:ph type="sldImg"/>
          </p:nvPr>
        </p:nvSpPr>
        <p:spPr>
          <a:ln/>
        </p:spPr>
      </p:sp>
      <p:sp>
        <p:nvSpPr>
          <p:cNvPr id="65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988577-2FAE-44EA-9206-3D595C881313}" type="slidenum">
              <a:rPr lang="en-US"/>
              <a:pPr/>
              <a:t>7</a:t>
            </a:fld>
            <a:endParaRPr lang="en-US"/>
          </a:p>
        </p:txBody>
      </p:sp>
      <p:sp>
        <p:nvSpPr>
          <p:cNvPr id="663554" name="Rectangle 2"/>
          <p:cNvSpPr>
            <a:spLocks noChangeArrowheads="1" noTextEdit="1"/>
          </p:cNvSpPr>
          <p:nvPr>
            <p:ph type="sldImg"/>
          </p:nvPr>
        </p:nvSpPr>
        <p:spPr>
          <a:ln/>
        </p:spPr>
      </p:sp>
      <p:sp>
        <p:nvSpPr>
          <p:cNvPr id="66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D37930-9381-4BD2-94A1-0C24305A748E}" type="slidenum">
              <a:rPr lang="en-US"/>
              <a:pPr/>
              <a:t>8</a:t>
            </a:fld>
            <a:endParaRPr lang="en-US"/>
          </a:p>
        </p:txBody>
      </p:sp>
      <p:sp>
        <p:nvSpPr>
          <p:cNvPr id="593922" name="Rectangle 2"/>
          <p:cNvSpPr>
            <a:spLocks noChangeArrowheads="1" noTextEdit="1"/>
          </p:cNvSpPr>
          <p:nvPr>
            <p:ph type="sldImg"/>
          </p:nvPr>
        </p:nvSpPr>
        <p:spPr>
          <a:ln/>
        </p:spPr>
      </p:sp>
      <p:sp>
        <p:nvSpPr>
          <p:cNvPr id="593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E1B4A4-4EFA-4BF6-B6FC-D95811D770B9}" type="slidenum">
              <a:rPr lang="en-US"/>
              <a:pPr/>
              <a:t>9</a:t>
            </a:fld>
            <a:endParaRPr lang="en-US"/>
          </a:p>
        </p:txBody>
      </p:sp>
      <p:sp>
        <p:nvSpPr>
          <p:cNvPr id="573442" name="Rectangle 2"/>
          <p:cNvSpPr>
            <a:spLocks noChangeArrowheads="1" noTextEdit="1"/>
          </p:cNvSpPr>
          <p:nvPr>
            <p:ph type="sldImg"/>
          </p:nvPr>
        </p:nvSpPr>
        <p:spPr>
          <a:ln/>
        </p:spPr>
      </p:sp>
      <p:sp>
        <p:nvSpPr>
          <p:cNvPr id="573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4ABF6A-7430-41D0-BAB5-0936DC007DF4}" type="slidenum">
              <a:rPr lang="en-US"/>
              <a:pPr/>
              <a:t>10</a:t>
            </a:fld>
            <a:endParaRPr lang="en-US"/>
          </a:p>
        </p:txBody>
      </p:sp>
      <p:sp>
        <p:nvSpPr>
          <p:cNvPr id="594946" name="Rectangle 2"/>
          <p:cNvSpPr>
            <a:spLocks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39651" name="Rectangle 3"/>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a:endParaRPr kumimoji="1" lang="en-US"/>
          </a:p>
        </p:txBody>
      </p:sp>
      <p:pic>
        <p:nvPicPr>
          <p:cNvPr id="539655" name="Picture 7" descr="ANABNR2"/>
          <p:cNvPicPr>
            <a:picLocks noChangeAspect="1" noChangeArrowheads="1"/>
          </p:cNvPicPr>
          <p:nvPr/>
        </p:nvPicPr>
        <p:blipFill>
          <a:blip r:embed="rId2" cstate="print"/>
          <a:srcRect l="-900" t="-1314" r="-2" b="-36961"/>
          <a:stretch>
            <a:fillRect/>
          </a:stretch>
        </p:blipFill>
        <p:spPr bwMode="auto">
          <a:xfrm>
            <a:off x="533400" y="3200400"/>
            <a:ext cx="8458200" cy="1158875"/>
          </a:xfrm>
          <a:prstGeom prst="rect">
            <a:avLst/>
          </a:prstGeom>
          <a:noFill/>
        </p:spPr>
      </p:pic>
      <p:sp>
        <p:nvSpPr>
          <p:cNvPr id="539667" name="Rectangle 19"/>
          <p:cNvSpPr>
            <a:spLocks noChangeArrowheads="1"/>
          </p:cNvSpPr>
          <p:nvPr/>
        </p:nvSpPr>
        <p:spPr bwMode="hidden">
          <a:xfrm>
            <a:off x="795338" y="2895600"/>
            <a:ext cx="304800" cy="990600"/>
          </a:xfrm>
          <a:prstGeom prst="rect">
            <a:avLst/>
          </a:prstGeom>
          <a:solidFill>
            <a:schemeClr val="accent2">
              <a:alpha val="50000"/>
            </a:schemeClr>
          </a:solidFill>
          <a:ln w="9525">
            <a:noFill/>
            <a:miter lim="800000"/>
            <a:headEnd/>
            <a:tailEnd/>
          </a:ln>
          <a:effectLst/>
        </p:spPr>
        <p:txBody>
          <a:bodyPr wrap="none" anchor="ctr"/>
          <a:lstStyle/>
          <a:p>
            <a:pPr algn="ctr"/>
            <a:endParaRPr kumimoji="1" lang="en-US"/>
          </a:p>
        </p:txBody>
      </p:sp>
      <p:sp>
        <p:nvSpPr>
          <p:cNvPr id="539668" name="Rectangle 20"/>
          <p:cNvSpPr>
            <a:spLocks noGrp="1" noChangeArrowheads="1"/>
          </p:cNvSpPr>
          <p:nvPr>
            <p:ph type="ctrTitle"/>
          </p:nvPr>
        </p:nvSpPr>
        <p:spPr>
          <a:xfrm>
            <a:off x="1143000" y="1981200"/>
            <a:ext cx="7772400" cy="1143000"/>
          </a:xfrm>
        </p:spPr>
        <p:txBody>
          <a:bodyPr/>
          <a:lstStyle>
            <a:lvl1pPr>
              <a:defRPr/>
            </a:lvl1pPr>
          </a:lstStyle>
          <a:p>
            <a:r>
              <a:rPr lang="en-US"/>
              <a:t>Click to edit Master title style</a:t>
            </a:r>
          </a:p>
        </p:txBody>
      </p:sp>
      <p:sp>
        <p:nvSpPr>
          <p:cNvPr id="539669" name="Rectangle 21"/>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r>
              <a:rPr lang="en-US"/>
              <a:t>Click to edit Master subtitle style</a:t>
            </a:r>
          </a:p>
        </p:txBody>
      </p:sp>
      <p:sp>
        <p:nvSpPr>
          <p:cNvPr id="539670" name="Rectangle 22"/>
          <p:cNvSpPr>
            <a:spLocks noGrp="1" noChangeArrowheads="1"/>
          </p:cNvSpPr>
          <p:nvPr>
            <p:ph type="dt" sz="half" idx="2"/>
          </p:nvPr>
        </p:nvSpPr>
        <p:spPr>
          <a:xfrm>
            <a:off x="685800" y="6324600"/>
            <a:ext cx="1905000" cy="457200"/>
          </a:xfrm>
        </p:spPr>
        <p:txBody>
          <a:bodyPr/>
          <a:lstStyle>
            <a:lvl1pPr>
              <a:defRPr/>
            </a:lvl1pPr>
          </a:lstStyle>
          <a:p>
            <a:endParaRPr lang="en-US"/>
          </a:p>
        </p:txBody>
      </p:sp>
      <p:sp>
        <p:nvSpPr>
          <p:cNvPr id="539671" name="Rectangle 23"/>
          <p:cNvSpPr>
            <a:spLocks noGrp="1" noChangeArrowheads="1"/>
          </p:cNvSpPr>
          <p:nvPr>
            <p:ph type="ftr" sz="quarter" idx="3"/>
          </p:nvPr>
        </p:nvSpPr>
        <p:spPr>
          <a:xfrm>
            <a:off x="3124200" y="6324600"/>
            <a:ext cx="2895600" cy="457200"/>
          </a:xfrm>
        </p:spPr>
        <p:txBody>
          <a:bodyPr/>
          <a:lstStyle>
            <a:lvl1pPr>
              <a:defRPr/>
            </a:lvl1pPr>
          </a:lstStyle>
          <a:p>
            <a:endParaRPr lang="en-US"/>
          </a:p>
        </p:txBody>
      </p:sp>
      <p:sp>
        <p:nvSpPr>
          <p:cNvPr id="539672" name="Rectangle 24"/>
          <p:cNvSpPr>
            <a:spLocks noGrp="1" noChangeArrowheads="1"/>
          </p:cNvSpPr>
          <p:nvPr>
            <p:ph type="sldNum" sz="quarter" idx="4"/>
          </p:nvPr>
        </p:nvSpPr>
        <p:spPr>
          <a:xfrm>
            <a:off x="6553200" y="6324600"/>
            <a:ext cx="1905000" cy="457200"/>
          </a:xfrm>
        </p:spPr>
        <p:txBody>
          <a:bodyPr/>
          <a:lstStyle>
            <a:lvl1pPr>
              <a:defRPr sz="1400"/>
            </a:lvl1pPr>
          </a:lstStyle>
          <a:p>
            <a:fld id="{562E2CA6-0DBE-470C-B70D-A08FC0B11FE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F51177-EB21-43E4-9AD1-375EBBBA112F}" type="slidenum">
              <a:rPr lang="en-US"/>
              <a:pPr/>
              <a:t>‹#›</a:t>
            </a:fld>
            <a:endParaRPr lang="en-US" sz="14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838200"/>
            <a:ext cx="1943100" cy="5378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838200"/>
            <a:ext cx="5676900"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4F61F0D-8563-4FBB-9AC2-184FFF204D8A}" type="slidenum">
              <a:rPr lang="en-US"/>
              <a:pPr/>
              <a:t>‹#›</a:t>
            </a:fld>
            <a:endParaRPr lang="en-US" sz="1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9BFB30-E871-42F4-8669-8213ED256631}" type="slidenum">
              <a:rPr lang="en-US"/>
              <a:pPr/>
              <a:t>‹#›</a:t>
            </a:fld>
            <a:endParaRPr lang="en-US" sz="14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C1B8BD0-AE0E-4C0F-A237-BE6F83665812}" type="slidenum">
              <a:rPr lang="en-US"/>
              <a:pPr/>
              <a:t>‹#›</a:t>
            </a:fld>
            <a:endParaRPr lang="en-US" sz="1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A24553F-8CAC-4BA8-BB79-AEF3D476D214}" type="slidenum">
              <a:rPr lang="en-US"/>
              <a:pPr/>
              <a:t>‹#›</a:t>
            </a:fld>
            <a:endParaRPr lang="en-US" sz="1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58B50DC-9302-42C3-B8CE-7B67AE1DDFD9}" type="slidenum">
              <a:rPr lang="en-US"/>
              <a:pPr/>
              <a:t>‹#›</a:t>
            </a:fld>
            <a:endParaRPr lang="en-US" sz="1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272A21B-1B9A-4B26-936C-CF410B426A3C}" type="slidenum">
              <a:rPr lang="en-US"/>
              <a:pPr/>
              <a:t>‹#›</a:t>
            </a:fld>
            <a:endParaRPr lang="en-US" sz="14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7124ED2-B881-4DA5-90CA-7D33926BA9A0}" type="slidenum">
              <a:rPr lang="en-US"/>
              <a:pPr/>
              <a:t>‹#›</a:t>
            </a:fld>
            <a:endParaRPr lang="en-US" sz="14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DAA2FC6-6D3C-4509-A2E0-6C65CD678278}" type="slidenum">
              <a:rPr lang="en-US"/>
              <a:pPr/>
              <a:t>‹#›</a:t>
            </a:fld>
            <a:endParaRPr lang="en-US" sz="1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D5312A0-C24D-469E-BD18-94703F890B07}" type="slidenum">
              <a:rPr lang="en-US"/>
              <a:pPr/>
              <a:t>‹#›</a:t>
            </a:fld>
            <a:endParaRPr lang="en-US" sz="14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8649" name="Rectangle 25"/>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kumimoji="1" lang="en-US"/>
          </a:p>
        </p:txBody>
      </p:sp>
      <p:sp>
        <p:nvSpPr>
          <p:cNvPr id="538650" name="Rectangle 26"/>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a:endParaRPr kumimoji="1" lang="en-US"/>
          </a:p>
        </p:txBody>
      </p:sp>
      <p:sp>
        <p:nvSpPr>
          <p:cNvPr id="538651" name="Rectangle 27" descr="Stationery"/>
          <p:cNvSpPr>
            <a:spLocks noChangeArrowheads="1"/>
          </p:cNvSpPr>
          <p:nvPr/>
        </p:nvSpPr>
        <p:spPr bwMode="auto">
          <a:xfrm>
            <a:off x="457200" y="0"/>
            <a:ext cx="1219200" cy="762000"/>
          </a:xfrm>
          <a:prstGeom prst="rect">
            <a:avLst/>
          </a:prstGeom>
          <a:blipFill dpi="0" rotWithShape="0">
            <a:blip r:embed="rId13" cstate="print"/>
            <a:srcRect/>
            <a:tile tx="0" ty="0" sx="100000" sy="100000" flip="none" algn="tl"/>
          </a:blipFill>
          <a:ln w="9525">
            <a:noFill/>
            <a:miter lim="800000"/>
            <a:headEnd/>
            <a:tailEnd/>
          </a:ln>
          <a:effectLst/>
        </p:spPr>
        <p:txBody>
          <a:bodyPr wrap="none" anchor="ctr"/>
          <a:lstStyle/>
          <a:p>
            <a:pPr algn="ctr"/>
            <a:endParaRPr kumimoji="1" lang="en-US"/>
          </a:p>
        </p:txBody>
      </p:sp>
      <p:sp>
        <p:nvSpPr>
          <p:cNvPr id="538652" name="Rectangle 28" descr="Stationery"/>
          <p:cNvSpPr>
            <a:spLocks noChangeArrowheads="1"/>
          </p:cNvSpPr>
          <p:nvPr/>
        </p:nvSpPr>
        <p:spPr bwMode="auto">
          <a:xfrm>
            <a:off x="0" y="0"/>
            <a:ext cx="457200" cy="6858000"/>
          </a:xfrm>
          <a:prstGeom prst="rect">
            <a:avLst/>
          </a:prstGeom>
          <a:blipFill dpi="0" rotWithShape="0">
            <a:blip r:embed="rId13" cstate="print"/>
            <a:srcRect/>
            <a:tile tx="0" ty="0" sx="100000" sy="100000" flip="none" algn="tl"/>
          </a:blipFill>
          <a:ln w="9525">
            <a:noFill/>
            <a:miter lim="800000"/>
            <a:headEnd/>
            <a:tailEnd/>
          </a:ln>
          <a:effectLst/>
        </p:spPr>
        <p:txBody>
          <a:bodyPr wrap="none" anchor="ctr"/>
          <a:lstStyle/>
          <a:p>
            <a:pPr algn="ctr"/>
            <a:endParaRPr kumimoji="1" lang="en-US"/>
          </a:p>
        </p:txBody>
      </p:sp>
      <p:sp>
        <p:nvSpPr>
          <p:cNvPr id="538653" name="Rectangle 29"/>
          <p:cNvSpPr>
            <a:spLocks noGrp="1" noChangeArrowheads="1"/>
          </p:cNvSpPr>
          <p:nvPr>
            <p:ph type="title"/>
          </p:nvPr>
        </p:nvSpPr>
        <p:spPr bwMode="auto">
          <a:xfrm>
            <a:off x="1066800" y="8382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38655" name="Rectangle 31"/>
          <p:cNvSpPr>
            <a:spLocks noGrp="1" noChangeArrowheads="1"/>
          </p:cNvSpPr>
          <p:nvPr>
            <p:ph type="dt" sz="half" idx="2"/>
          </p:nvPr>
        </p:nvSpPr>
        <p:spPr bwMode="auto">
          <a:xfrm>
            <a:off x="1066800" y="6413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2"/>
                </a:solidFill>
              </a:defRPr>
            </a:lvl1pPr>
          </a:lstStyle>
          <a:p>
            <a:endParaRPr lang="en-US"/>
          </a:p>
        </p:txBody>
      </p:sp>
      <p:sp>
        <p:nvSpPr>
          <p:cNvPr id="538656" name="Rectangle 32"/>
          <p:cNvSpPr>
            <a:spLocks noGrp="1" noChangeArrowheads="1"/>
          </p:cNvSpPr>
          <p:nvPr>
            <p:ph type="ftr" sz="quarter" idx="3"/>
          </p:nvPr>
        </p:nvSpPr>
        <p:spPr bwMode="auto">
          <a:xfrm>
            <a:off x="3429000" y="6413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tx2"/>
                </a:solidFill>
              </a:defRPr>
            </a:lvl1pPr>
          </a:lstStyle>
          <a:p>
            <a:endParaRPr lang="en-US"/>
          </a:p>
        </p:txBody>
      </p:sp>
      <p:pic>
        <p:nvPicPr>
          <p:cNvPr id="538657" name="Picture 33" descr="anabnr2"/>
          <p:cNvPicPr>
            <a:picLocks noChangeAspect="1" noChangeArrowheads="1"/>
          </p:cNvPicPr>
          <p:nvPr/>
        </p:nvPicPr>
        <p:blipFill>
          <a:blip r:embed="rId14" cstate="print"/>
          <a:srcRect/>
          <a:stretch>
            <a:fillRect/>
          </a:stretch>
        </p:blipFill>
        <p:spPr bwMode="auto">
          <a:xfrm>
            <a:off x="1228725" y="0"/>
            <a:ext cx="7915275" cy="754063"/>
          </a:xfrm>
          <a:prstGeom prst="rect">
            <a:avLst/>
          </a:prstGeom>
          <a:noFill/>
        </p:spPr>
      </p:pic>
      <p:sp>
        <p:nvSpPr>
          <p:cNvPr id="538658" name="Rectangle 34"/>
          <p:cNvSpPr>
            <a:spLocks noChangeArrowheads="1"/>
          </p:cNvSpPr>
          <p:nvPr/>
        </p:nvSpPr>
        <p:spPr bwMode="auto">
          <a:xfrm>
            <a:off x="304800" y="457200"/>
            <a:ext cx="2514600" cy="304800"/>
          </a:xfrm>
          <a:prstGeom prst="rect">
            <a:avLst/>
          </a:prstGeom>
          <a:solidFill>
            <a:schemeClr val="accent2">
              <a:alpha val="50000"/>
            </a:schemeClr>
          </a:solidFill>
          <a:ln w="9525">
            <a:noFill/>
            <a:miter lim="800000"/>
            <a:headEnd/>
            <a:tailEnd/>
          </a:ln>
          <a:effectLst/>
        </p:spPr>
        <p:txBody>
          <a:bodyPr wrap="none" anchor="ctr"/>
          <a:lstStyle/>
          <a:p>
            <a:pPr algn="ctr"/>
            <a:endParaRPr kumimoji="1" lang="en-US"/>
          </a:p>
        </p:txBody>
      </p:sp>
      <p:sp>
        <p:nvSpPr>
          <p:cNvPr id="538659" name="Rectangle 35"/>
          <p:cNvSpPr>
            <a:spLocks noGrp="1" noChangeArrowheads="1"/>
          </p:cNvSpPr>
          <p:nvPr>
            <p:ph type="sldNum" sz="quarter" idx="4"/>
          </p:nvPr>
        </p:nvSpPr>
        <p:spPr bwMode="auto">
          <a:xfrm>
            <a:off x="8229600" y="64135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2"/>
                </a:solidFill>
              </a:defRPr>
            </a:lvl1pPr>
          </a:lstStyle>
          <a:p>
            <a:fld id="{FA1D12DB-6DE6-4D91-823F-071CEC500532}" type="slidenum">
              <a:rPr lang="en-US"/>
              <a:pPr/>
              <a:t>‹#›</a:t>
            </a:fld>
            <a:endParaRPr lang="en-US" sz="1400"/>
          </a:p>
        </p:txBody>
      </p:sp>
      <p:sp>
        <p:nvSpPr>
          <p:cNvPr id="538660" name="Rectangle 36"/>
          <p:cNvSpPr>
            <a:spLocks noGrp="1" noChangeArrowheads="1"/>
          </p:cNvSpPr>
          <p:nvPr>
            <p:ph type="body" idx="1"/>
          </p:nvPr>
        </p:nvSpPr>
        <p:spPr bwMode="auto">
          <a:xfrm>
            <a:off x="1066800" y="210185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57200" indent="-457200" algn="l" rtl="0" fontAlgn="base">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fontAlgn="base">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0013" indent="-228600" algn="l" rtl="0" fontAlgn="base">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fontAlgn="base">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ctrTitle"/>
          </p:nvPr>
        </p:nvSpPr>
        <p:spPr/>
        <p:txBody>
          <a:bodyPr/>
          <a:lstStyle/>
          <a:p>
            <a:r>
              <a:rPr lang="en-US"/>
              <a:t>Medical Perspective on Abortion</a:t>
            </a:r>
          </a:p>
        </p:txBody>
      </p:sp>
      <p:sp>
        <p:nvSpPr>
          <p:cNvPr id="568323" name="Rectangle 3"/>
          <p:cNvSpPr>
            <a:spLocks noGrp="1" noChangeArrowheads="1"/>
          </p:cNvSpPr>
          <p:nvPr>
            <p:ph type="subTitle" idx="1"/>
          </p:nvPr>
        </p:nvSpPr>
        <p:spPr/>
        <p:txBody>
          <a:bodyPr/>
          <a:lstStyle/>
          <a:p>
            <a:r>
              <a:rPr lang="en-US" sz="4000" i="1"/>
              <a:t>When does life begin?</a:t>
            </a:r>
          </a:p>
          <a:p>
            <a:r>
              <a:rPr lang="en-US"/>
              <a:t>Dr. Bill Morehouse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p:txBody>
          <a:bodyPr/>
          <a:lstStyle/>
          <a:p>
            <a:r>
              <a:rPr lang="en-US"/>
              <a:t>The Incredible Cell</a:t>
            </a:r>
          </a:p>
        </p:txBody>
      </p:sp>
      <p:sp>
        <p:nvSpPr>
          <p:cNvPr id="587779" name="Text Box 3"/>
          <p:cNvSpPr txBox="1">
            <a:spLocks noChangeArrowheads="1"/>
          </p:cNvSpPr>
          <p:nvPr/>
        </p:nvSpPr>
        <p:spPr bwMode="auto">
          <a:xfrm>
            <a:off x="1219200" y="2209800"/>
            <a:ext cx="7467600" cy="3743325"/>
          </a:xfrm>
          <a:prstGeom prst="rect">
            <a:avLst/>
          </a:prstGeom>
          <a:noFill/>
          <a:ln w="9525">
            <a:noFill/>
            <a:miter lim="800000"/>
            <a:headEnd/>
            <a:tailEnd/>
          </a:ln>
          <a:effectLst/>
        </p:spPr>
        <p:txBody>
          <a:bodyPr>
            <a:spAutoFit/>
          </a:bodyPr>
          <a:lstStyle/>
          <a:p>
            <a:pPr>
              <a:spcBef>
                <a:spcPct val="50000"/>
              </a:spcBef>
            </a:pPr>
            <a:r>
              <a:rPr lang="en-US"/>
              <a:t>“Perhaps in no other area of modern biology is the challenge posed by the extreme complexity and ingenuity of biological adaptations more apparent than in the fascinating new molecular world of the cell. To grasp the reality of life as it has been revealed by molecular biology, we must magnify a cell a thousand million times until it is twenty kilometers in diameter and resembles a giant airship large enough to cover a great city like London or New York. What we would then see would be an object of unparalleled complexity and adaptive design. </a:t>
            </a:r>
            <a:endParaRPr lang="en-US" i="1"/>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p:cNvSpPr>
            <a:spLocks noGrp="1" noChangeArrowheads="1"/>
          </p:cNvSpPr>
          <p:nvPr>
            <p:ph type="title"/>
          </p:nvPr>
        </p:nvSpPr>
        <p:spPr/>
        <p:txBody>
          <a:bodyPr/>
          <a:lstStyle/>
          <a:p>
            <a:r>
              <a:rPr lang="en-US"/>
              <a:t>Supreme and bewildering</a:t>
            </a:r>
          </a:p>
        </p:txBody>
      </p:sp>
      <p:sp>
        <p:nvSpPr>
          <p:cNvPr id="649219" name="Text Box 3"/>
          <p:cNvSpPr txBox="1">
            <a:spLocks noChangeArrowheads="1"/>
          </p:cNvSpPr>
          <p:nvPr/>
        </p:nvSpPr>
        <p:spPr bwMode="auto">
          <a:xfrm>
            <a:off x="1371600" y="2209800"/>
            <a:ext cx="7239000" cy="3743325"/>
          </a:xfrm>
          <a:prstGeom prst="rect">
            <a:avLst/>
          </a:prstGeom>
          <a:noFill/>
          <a:ln w="9525">
            <a:noFill/>
            <a:miter lim="800000"/>
            <a:headEnd/>
            <a:tailEnd/>
          </a:ln>
          <a:effectLst/>
        </p:spPr>
        <p:txBody>
          <a:bodyPr>
            <a:spAutoFit/>
          </a:bodyPr>
          <a:lstStyle/>
          <a:p>
            <a:pPr>
              <a:spcBef>
                <a:spcPct val="50000"/>
              </a:spcBef>
            </a:pPr>
            <a:r>
              <a:rPr lang="en-US"/>
              <a:t>“On the surface of the cell we would see millions of openings, like the port holes of a vast space ship, opening and closing to allow a continual stream of materials to flow in and out. If we were to enter one of these openings we would find ourselves in a world of supreme technology and bewildering complexity… It is the sheer universality of perfection, the fact that everywhere we look, to whatever depth we look, we find an elegance and ingenuity of an absolutely transcending quality, which so mitigates against the idea of chance… </a:t>
            </a:r>
            <a:endParaRPr lang="en-US" i="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p:txBody>
          <a:bodyPr/>
          <a:lstStyle/>
          <a:p>
            <a:r>
              <a:rPr lang="en-US"/>
              <a:t>Complex beyond our capacities</a:t>
            </a:r>
          </a:p>
        </p:txBody>
      </p:sp>
      <p:sp>
        <p:nvSpPr>
          <p:cNvPr id="651267" name="Text Box 3"/>
          <p:cNvSpPr txBox="1">
            <a:spLocks noChangeArrowheads="1"/>
          </p:cNvSpPr>
          <p:nvPr/>
        </p:nvSpPr>
        <p:spPr bwMode="auto">
          <a:xfrm>
            <a:off x="1371600" y="2438400"/>
            <a:ext cx="7315200" cy="2854325"/>
          </a:xfrm>
          <a:prstGeom prst="rect">
            <a:avLst/>
          </a:prstGeom>
          <a:noFill/>
          <a:ln w="9525">
            <a:noFill/>
            <a:miter lim="800000"/>
            <a:headEnd/>
            <a:tailEnd/>
          </a:ln>
          <a:effectLst/>
        </p:spPr>
        <p:txBody>
          <a:bodyPr>
            <a:spAutoFit/>
          </a:bodyPr>
          <a:lstStyle/>
          <a:p>
            <a:pPr>
              <a:spcBef>
                <a:spcPct val="50000"/>
              </a:spcBef>
            </a:pPr>
            <a:r>
              <a:rPr lang="en-US"/>
              <a:t>“Is it really credible that random processes could have constructed a reality, the smallest element of which—a functional protein or gene—is complex beyond our own creative capacities, a reality which is the very antithesis of chance, which excels in every sense anything produced by the intelligence of man?”</a:t>
            </a:r>
          </a:p>
          <a:p>
            <a:pPr algn="r">
              <a:spcBef>
                <a:spcPct val="50000"/>
              </a:spcBef>
            </a:pPr>
            <a:r>
              <a:rPr lang="en-US"/>
              <a:t> </a:t>
            </a:r>
            <a:r>
              <a:rPr lang="en-US" sz="2500" i="1"/>
              <a:t>Michael Denton - Wistar Institute Symposium, 1966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p:txBody>
          <a:bodyPr/>
          <a:lstStyle/>
          <a:p>
            <a:r>
              <a:rPr lang="en-US"/>
              <a:t>Interior view of a cell</a:t>
            </a:r>
          </a:p>
        </p:txBody>
      </p:sp>
      <p:pic>
        <p:nvPicPr>
          <p:cNvPr id="586756" name="Picture 4" descr="cell"/>
          <p:cNvPicPr>
            <a:picLocks noChangeAspect="1" noChangeArrowheads="1"/>
          </p:cNvPicPr>
          <p:nvPr/>
        </p:nvPicPr>
        <p:blipFill>
          <a:blip r:embed="rId3" cstate="print"/>
          <a:srcRect/>
          <a:stretch>
            <a:fillRect/>
          </a:stretch>
        </p:blipFill>
        <p:spPr bwMode="auto">
          <a:xfrm>
            <a:off x="1600200" y="1981200"/>
            <a:ext cx="6858000" cy="4572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title"/>
          </p:nvPr>
        </p:nvSpPr>
        <p:spPr/>
        <p:txBody>
          <a:bodyPr/>
          <a:lstStyle/>
          <a:p>
            <a:r>
              <a:rPr lang="en-US"/>
              <a:t>Chromosomal division</a:t>
            </a:r>
          </a:p>
        </p:txBody>
      </p:sp>
      <p:pic>
        <p:nvPicPr>
          <p:cNvPr id="588806" name="Picture 6" descr="spindle"/>
          <p:cNvPicPr>
            <a:picLocks noChangeAspect="1" noChangeArrowheads="1"/>
          </p:cNvPicPr>
          <p:nvPr/>
        </p:nvPicPr>
        <p:blipFill>
          <a:blip r:embed="rId3" cstate="print"/>
          <a:srcRect/>
          <a:stretch>
            <a:fillRect/>
          </a:stretch>
        </p:blipFill>
        <p:spPr bwMode="auto">
          <a:xfrm>
            <a:off x="2209800" y="2286000"/>
            <a:ext cx="5635625" cy="396557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ChangeArrowheads="1"/>
          </p:cNvSpPr>
          <p:nvPr>
            <p:ph type="title"/>
          </p:nvPr>
        </p:nvSpPr>
        <p:spPr/>
        <p:txBody>
          <a:bodyPr/>
          <a:lstStyle/>
          <a:p>
            <a:r>
              <a:rPr lang="en-US"/>
              <a:t>Week 1 - Early stages</a:t>
            </a:r>
          </a:p>
        </p:txBody>
      </p:sp>
      <p:pic>
        <p:nvPicPr>
          <p:cNvPr id="590852" name="Picture 4" descr="morula"/>
          <p:cNvPicPr>
            <a:picLocks noChangeAspect="1" noChangeArrowheads="1"/>
          </p:cNvPicPr>
          <p:nvPr/>
        </p:nvPicPr>
        <p:blipFill>
          <a:blip r:embed="rId3" cstate="print"/>
          <a:srcRect/>
          <a:stretch>
            <a:fillRect/>
          </a:stretch>
        </p:blipFill>
        <p:spPr bwMode="auto">
          <a:xfrm>
            <a:off x="2971800" y="2514600"/>
            <a:ext cx="3760788" cy="357822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p:txBody>
          <a:bodyPr/>
          <a:lstStyle/>
          <a:p>
            <a:r>
              <a:rPr lang="en-US"/>
              <a:t>Week 2 - Implantation</a:t>
            </a:r>
          </a:p>
        </p:txBody>
      </p:sp>
      <p:sp>
        <p:nvSpPr>
          <p:cNvPr id="591877" name="Text Box 5"/>
          <p:cNvSpPr txBox="1">
            <a:spLocks noChangeArrowheads="1"/>
          </p:cNvSpPr>
          <p:nvPr/>
        </p:nvSpPr>
        <p:spPr bwMode="auto">
          <a:xfrm>
            <a:off x="5562600" y="2209800"/>
            <a:ext cx="3276600" cy="3743325"/>
          </a:xfrm>
          <a:prstGeom prst="rect">
            <a:avLst/>
          </a:prstGeom>
          <a:noFill/>
          <a:ln w="9525">
            <a:noFill/>
            <a:miter lim="800000"/>
            <a:headEnd/>
            <a:tailEnd/>
          </a:ln>
          <a:effectLst/>
        </p:spPr>
        <p:txBody>
          <a:bodyPr>
            <a:spAutoFit/>
          </a:bodyPr>
          <a:lstStyle/>
          <a:p>
            <a:pPr>
              <a:spcBef>
                <a:spcPct val="50000"/>
              </a:spcBef>
            </a:pPr>
            <a:r>
              <a:rPr lang="en-US"/>
              <a:t>A - amniotic cavity </a:t>
            </a:r>
          </a:p>
          <a:p>
            <a:pPr>
              <a:spcBef>
                <a:spcPct val="50000"/>
              </a:spcBef>
            </a:pPr>
            <a:r>
              <a:rPr lang="en-US"/>
              <a:t>C - cytotrophoblast </a:t>
            </a:r>
          </a:p>
          <a:p>
            <a:pPr>
              <a:spcBef>
                <a:spcPct val="50000"/>
              </a:spcBef>
            </a:pPr>
            <a:r>
              <a:rPr lang="en-US" b="1"/>
              <a:t>ED - embryonic disc</a:t>
            </a:r>
            <a:r>
              <a:rPr lang="en-US"/>
              <a:t> </a:t>
            </a:r>
          </a:p>
          <a:p>
            <a:pPr>
              <a:spcBef>
                <a:spcPct val="50000"/>
              </a:spcBef>
            </a:pPr>
            <a:r>
              <a:rPr lang="en-US"/>
              <a:t>G - glands </a:t>
            </a:r>
          </a:p>
          <a:p>
            <a:pPr>
              <a:spcBef>
                <a:spcPct val="50000"/>
              </a:spcBef>
            </a:pPr>
            <a:r>
              <a:rPr lang="en-US"/>
              <a:t>S - syncytiotrophoblast </a:t>
            </a:r>
          </a:p>
          <a:p>
            <a:pPr>
              <a:spcBef>
                <a:spcPct val="50000"/>
              </a:spcBef>
            </a:pPr>
            <a:r>
              <a:rPr lang="en-US"/>
              <a:t>UW – uterine wall</a:t>
            </a:r>
          </a:p>
          <a:p>
            <a:pPr>
              <a:spcBef>
                <a:spcPct val="50000"/>
              </a:spcBef>
            </a:pPr>
            <a:r>
              <a:rPr lang="en-US"/>
              <a:t>YS - primary yolk sac </a:t>
            </a:r>
          </a:p>
        </p:txBody>
      </p:sp>
      <p:pic>
        <p:nvPicPr>
          <p:cNvPr id="591879" name="Picture 7" descr="morula"/>
          <p:cNvPicPr>
            <a:picLocks noChangeAspect="1" noChangeArrowheads="1"/>
          </p:cNvPicPr>
          <p:nvPr/>
        </p:nvPicPr>
        <p:blipFill>
          <a:blip r:embed="rId3" cstate="print"/>
          <a:srcRect/>
          <a:stretch>
            <a:fillRect/>
          </a:stretch>
        </p:blipFill>
        <p:spPr bwMode="auto">
          <a:xfrm>
            <a:off x="1219200" y="2268538"/>
            <a:ext cx="4191000" cy="325596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p:txBody>
          <a:bodyPr/>
          <a:lstStyle/>
          <a:p>
            <a:r>
              <a:rPr lang="en-US"/>
              <a:t>Embryo at 3+ weeks</a:t>
            </a:r>
          </a:p>
        </p:txBody>
      </p:sp>
      <p:pic>
        <p:nvPicPr>
          <p:cNvPr id="592900" name="Picture 4" descr="noto"/>
          <p:cNvPicPr>
            <a:picLocks noChangeAspect="1" noChangeArrowheads="1"/>
          </p:cNvPicPr>
          <p:nvPr/>
        </p:nvPicPr>
        <p:blipFill>
          <a:blip r:embed="rId3" cstate="print"/>
          <a:srcRect/>
          <a:stretch>
            <a:fillRect/>
          </a:stretch>
        </p:blipFill>
        <p:spPr bwMode="auto">
          <a:xfrm>
            <a:off x="1447800" y="2209800"/>
            <a:ext cx="2209800" cy="1104900"/>
          </a:xfrm>
          <a:prstGeom prst="rect">
            <a:avLst/>
          </a:prstGeom>
          <a:noFill/>
        </p:spPr>
      </p:pic>
      <p:pic>
        <p:nvPicPr>
          <p:cNvPr id="592902" name="Picture 6" descr="neural"/>
          <p:cNvPicPr>
            <a:picLocks noChangeAspect="1" noChangeArrowheads="1"/>
          </p:cNvPicPr>
          <p:nvPr/>
        </p:nvPicPr>
        <p:blipFill>
          <a:blip r:embed="rId4" cstate="print"/>
          <a:srcRect/>
          <a:stretch>
            <a:fillRect/>
          </a:stretch>
        </p:blipFill>
        <p:spPr bwMode="auto">
          <a:xfrm>
            <a:off x="1752600" y="3505200"/>
            <a:ext cx="1409700" cy="2819400"/>
          </a:xfrm>
          <a:prstGeom prst="rect">
            <a:avLst/>
          </a:prstGeom>
          <a:noFill/>
        </p:spPr>
      </p:pic>
      <p:pic>
        <p:nvPicPr>
          <p:cNvPr id="592904" name="Picture 8" descr="somite"/>
          <p:cNvPicPr>
            <a:picLocks noChangeAspect="1" noChangeArrowheads="1"/>
          </p:cNvPicPr>
          <p:nvPr/>
        </p:nvPicPr>
        <p:blipFill>
          <a:blip r:embed="rId5" cstate="print"/>
          <a:srcRect/>
          <a:stretch>
            <a:fillRect/>
          </a:stretch>
        </p:blipFill>
        <p:spPr bwMode="auto">
          <a:xfrm>
            <a:off x="6781800" y="2286000"/>
            <a:ext cx="2057400" cy="1573213"/>
          </a:xfrm>
          <a:prstGeom prst="rect">
            <a:avLst/>
          </a:prstGeom>
          <a:noFill/>
        </p:spPr>
      </p:pic>
      <p:pic>
        <p:nvPicPr>
          <p:cNvPr id="592906" name="Picture 10" descr="earlyc"/>
          <p:cNvPicPr>
            <a:picLocks noChangeAspect="1" noChangeArrowheads="1"/>
          </p:cNvPicPr>
          <p:nvPr/>
        </p:nvPicPr>
        <p:blipFill>
          <a:blip r:embed="rId6" cstate="print"/>
          <a:srcRect/>
          <a:stretch>
            <a:fillRect/>
          </a:stretch>
        </p:blipFill>
        <p:spPr bwMode="auto">
          <a:xfrm>
            <a:off x="6781800" y="4267200"/>
            <a:ext cx="2038350" cy="1989138"/>
          </a:xfrm>
          <a:prstGeom prst="rect">
            <a:avLst/>
          </a:prstGeom>
          <a:noFill/>
        </p:spPr>
      </p:pic>
      <p:sp>
        <p:nvSpPr>
          <p:cNvPr id="592907" name="Text Box 11"/>
          <p:cNvSpPr txBox="1">
            <a:spLocks noChangeArrowheads="1"/>
          </p:cNvSpPr>
          <p:nvPr/>
        </p:nvSpPr>
        <p:spPr bwMode="auto">
          <a:xfrm>
            <a:off x="3810000" y="2438400"/>
            <a:ext cx="3048000" cy="3743325"/>
          </a:xfrm>
          <a:prstGeom prst="rect">
            <a:avLst/>
          </a:prstGeom>
          <a:noFill/>
          <a:ln w="9525">
            <a:noFill/>
            <a:miter lim="800000"/>
            <a:headEnd/>
            <a:tailEnd/>
          </a:ln>
          <a:effectLst/>
        </p:spPr>
        <p:txBody>
          <a:bodyPr>
            <a:spAutoFit/>
          </a:bodyPr>
          <a:lstStyle/>
          <a:p>
            <a:pPr>
              <a:spcBef>
                <a:spcPct val="50000"/>
              </a:spcBef>
            </a:pPr>
            <a:r>
              <a:rPr lang="en-US"/>
              <a:t>During these critical weeks an embryo is formed and undergoes a </a:t>
            </a:r>
            <a:r>
              <a:rPr lang="en-US" b="1"/>
              <a:t>transformation</a:t>
            </a:r>
            <a:r>
              <a:rPr lang="en-US"/>
              <a:t> in which all of the body systems begin to take shape: brain, spinal cord, heart, lungs, digestive organs, limbs, etc.</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p:txBody>
          <a:bodyPr/>
          <a:lstStyle/>
          <a:p>
            <a:r>
              <a:rPr lang="en-US"/>
              <a:t>Embryo at 6 weeks</a:t>
            </a:r>
          </a:p>
        </p:txBody>
      </p:sp>
      <p:sp>
        <p:nvSpPr>
          <p:cNvPr id="612355" name="Rectangle 3"/>
          <p:cNvSpPr>
            <a:spLocks noChangeArrowheads="1"/>
          </p:cNvSpPr>
          <p:nvPr/>
        </p:nvSpPr>
        <p:spPr bwMode="auto">
          <a:xfrm>
            <a:off x="0" y="2370138"/>
            <a:ext cx="9144000" cy="0"/>
          </a:xfrm>
          <a:prstGeom prst="rect">
            <a:avLst/>
          </a:prstGeom>
          <a:noFill/>
          <a:ln w="9525">
            <a:noFill/>
            <a:miter lim="800000"/>
            <a:headEnd/>
            <a:tailEnd/>
          </a:ln>
          <a:effectLst/>
        </p:spPr>
        <p:txBody>
          <a:bodyPr>
            <a:spAutoFit/>
          </a:bodyPr>
          <a:lstStyle/>
          <a:p>
            <a:endParaRPr lang="en-US"/>
          </a:p>
        </p:txBody>
      </p:sp>
      <p:grpSp>
        <p:nvGrpSpPr>
          <p:cNvPr id="612361" name="Group 9"/>
          <p:cNvGrpSpPr>
            <a:grpSpLocks/>
          </p:cNvGrpSpPr>
          <p:nvPr/>
        </p:nvGrpSpPr>
        <p:grpSpPr bwMode="auto">
          <a:xfrm>
            <a:off x="2312988" y="2370138"/>
            <a:ext cx="4518025" cy="2119312"/>
            <a:chOff x="0" y="0"/>
            <a:chExt cx="2846" cy="1335"/>
          </a:xfrm>
        </p:grpSpPr>
        <p:sp>
          <p:nvSpPr>
            <p:cNvPr id="612360" name="Rectangle 8"/>
            <p:cNvSpPr>
              <a:spLocks noChangeArrowheads="1"/>
            </p:cNvSpPr>
            <p:nvPr/>
          </p:nvSpPr>
          <p:spPr bwMode="auto">
            <a:xfrm>
              <a:off x="0" y="0"/>
              <a:ext cx="2846" cy="1335"/>
            </a:xfrm>
            <a:prstGeom prst="rect">
              <a:avLst/>
            </a:prstGeom>
            <a:solidFill>
              <a:srgbClr val="FFFFFF"/>
            </a:solidFill>
            <a:ln w="9525">
              <a:noFill/>
              <a:miter lim="800000"/>
              <a:headEnd/>
              <a:tailEnd/>
            </a:ln>
            <a:effectLst/>
          </p:spPr>
          <p:txBody>
            <a:bodyPr wrap="none"/>
            <a:lstStyle/>
            <a:p>
              <a:endParaRPr lang="en-US"/>
            </a:p>
          </p:txBody>
        </p:sp>
        <p:grpSp>
          <p:nvGrpSpPr>
            <p:cNvPr id="612359" name="Group 7"/>
            <p:cNvGrpSpPr>
              <a:grpSpLocks/>
            </p:cNvGrpSpPr>
            <p:nvPr/>
          </p:nvGrpSpPr>
          <p:grpSpPr bwMode="auto">
            <a:xfrm>
              <a:off x="0" y="0"/>
              <a:ext cx="2846" cy="1335"/>
              <a:chOff x="0" y="0"/>
              <a:chExt cx="2846" cy="1335"/>
            </a:xfrm>
          </p:grpSpPr>
          <p:sp>
            <p:nvSpPr>
              <p:cNvPr id="612356" name="Rectangle 4"/>
              <p:cNvSpPr>
                <a:spLocks noChangeArrowheads="1"/>
              </p:cNvSpPr>
              <p:nvPr/>
            </p:nvSpPr>
            <p:spPr bwMode="auto">
              <a:xfrm>
                <a:off x="0" y="0"/>
                <a:ext cx="2846" cy="0"/>
              </a:xfrm>
              <a:prstGeom prst="rect">
                <a:avLst/>
              </a:prstGeom>
              <a:solidFill>
                <a:srgbClr val="FFFFFF"/>
              </a:solidFill>
              <a:ln w="9525">
                <a:noFill/>
                <a:miter lim="800000"/>
                <a:headEnd/>
                <a:tailEnd/>
              </a:ln>
              <a:effectLst/>
            </p:spPr>
            <p:txBody>
              <a:bodyPr>
                <a:spAutoFit/>
              </a:bodyPr>
              <a:lstStyle/>
              <a:p>
                <a:endParaRPr lang="en-US"/>
              </a:p>
            </p:txBody>
          </p:sp>
          <p:sp>
            <p:nvSpPr>
              <p:cNvPr id="612357" name="Rectangle 5"/>
              <p:cNvSpPr>
                <a:spLocks noChangeArrowheads="1"/>
              </p:cNvSpPr>
              <p:nvPr/>
            </p:nvSpPr>
            <p:spPr bwMode="auto">
              <a:xfrm>
                <a:off x="0" y="0"/>
                <a:ext cx="1659" cy="1335"/>
              </a:xfrm>
              <a:prstGeom prst="rect">
                <a:avLst/>
              </a:prstGeom>
              <a:solidFill>
                <a:srgbClr val="FFFFFF"/>
              </a:solidFill>
              <a:ln w="9525">
                <a:noFill/>
                <a:miter lim="800000"/>
                <a:headEnd/>
                <a:tailEnd/>
              </a:ln>
              <a:effectLst/>
            </p:spPr>
            <p:txBody>
              <a:bodyPr/>
              <a:lstStyle/>
              <a:p>
                <a:r>
                  <a:rPr kumimoji="1" lang="en-US" sz="1200">
                    <a:latin typeface="Arial" charset="0"/>
                  </a:rPr>
                  <a:t>  </a:t>
                </a:r>
                <a:r>
                  <a:rPr kumimoji="1" lang="en-US" sz="12100">
                    <a:latin typeface="Arial" charset="0"/>
                  </a:rPr>
                  <a:t> </a:t>
                </a:r>
                <a:r>
                  <a:rPr kumimoji="1" lang="en-US" sz="1200">
                    <a:latin typeface="Arial" charset="0"/>
                  </a:rPr>
                  <a:t>                                                    </a:t>
                </a:r>
              </a:p>
            </p:txBody>
          </p:sp>
        </p:grpSp>
      </p:grpSp>
      <p:pic>
        <p:nvPicPr>
          <p:cNvPr id="612363" name="Picture 11" descr="fetus"/>
          <p:cNvPicPr>
            <a:picLocks noChangeAspect="1" noChangeArrowheads="1"/>
          </p:cNvPicPr>
          <p:nvPr/>
        </p:nvPicPr>
        <p:blipFill>
          <a:blip r:embed="rId3" cstate="print"/>
          <a:srcRect/>
          <a:stretch>
            <a:fillRect/>
          </a:stretch>
        </p:blipFill>
        <p:spPr bwMode="auto">
          <a:xfrm>
            <a:off x="2133600" y="2057400"/>
            <a:ext cx="5257800" cy="448945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p:txBody>
          <a:bodyPr/>
          <a:lstStyle/>
          <a:p>
            <a:r>
              <a:rPr lang="en-US"/>
              <a:t>Embryo at 7 weeks</a:t>
            </a:r>
          </a:p>
        </p:txBody>
      </p:sp>
      <p:pic>
        <p:nvPicPr>
          <p:cNvPr id="576515" name="Picture 3" descr="7wks"/>
          <p:cNvPicPr>
            <a:picLocks noChangeAspect="1" noChangeArrowheads="1"/>
          </p:cNvPicPr>
          <p:nvPr/>
        </p:nvPicPr>
        <p:blipFill>
          <a:blip r:embed="rId3" cstate="print"/>
          <a:srcRect/>
          <a:stretch>
            <a:fillRect/>
          </a:stretch>
        </p:blipFill>
        <p:spPr bwMode="auto">
          <a:xfrm>
            <a:off x="1600200" y="2133600"/>
            <a:ext cx="4000500" cy="4365625"/>
          </a:xfrm>
          <a:prstGeom prst="rect">
            <a:avLst/>
          </a:prstGeom>
          <a:noFill/>
        </p:spPr>
      </p:pic>
      <p:sp>
        <p:nvSpPr>
          <p:cNvPr id="576516" name="Text Box 4"/>
          <p:cNvSpPr txBox="1">
            <a:spLocks noChangeArrowheads="1"/>
          </p:cNvSpPr>
          <p:nvPr/>
        </p:nvSpPr>
        <p:spPr bwMode="auto">
          <a:xfrm>
            <a:off x="6019800" y="2286000"/>
            <a:ext cx="2667000" cy="3743325"/>
          </a:xfrm>
          <a:prstGeom prst="rect">
            <a:avLst/>
          </a:prstGeom>
          <a:noFill/>
          <a:ln w="9525">
            <a:noFill/>
            <a:miter lim="800000"/>
            <a:headEnd/>
            <a:tailEnd/>
          </a:ln>
          <a:effectLst/>
        </p:spPr>
        <p:txBody>
          <a:bodyPr>
            <a:spAutoFit/>
          </a:bodyPr>
          <a:lstStyle/>
          <a:p>
            <a:pPr fontAlgn="t">
              <a:spcBef>
                <a:spcPct val="50000"/>
              </a:spcBef>
            </a:pPr>
            <a:r>
              <a:rPr lang="en-US"/>
              <a:t>By seven weeks, the egg and sperm have developed into an </a:t>
            </a:r>
            <a:r>
              <a:rPr lang="en-US" b="1"/>
              <a:t>embryo</a:t>
            </a:r>
            <a:r>
              <a:rPr lang="en-US"/>
              <a:t> about the size of a </a:t>
            </a:r>
            <a:r>
              <a:rPr lang="en-US" b="1"/>
              <a:t>raspberry</a:t>
            </a:r>
            <a:r>
              <a:rPr lang="en-US"/>
              <a:t> that has a tiny beating heart. The baby will be growing very fast in the next few weeks.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0482" name="Rectangle 2"/>
          <p:cNvSpPr>
            <a:spLocks noGrp="1" noChangeArrowheads="1"/>
          </p:cNvSpPr>
          <p:nvPr>
            <p:ph type="title"/>
          </p:nvPr>
        </p:nvSpPr>
        <p:spPr/>
        <p:txBody>
          <a:bodyPr/>
          <a:lstStyle/>
          <a:p>
            <a:r>
              <a:rPr lang="en-US"/>
              <a:t>In the beginning</a:t>
            </a:r>
          </a:p>
        </p:txBody>
      </p:sp>
      <p:sp>
        <p:nvSpPr>
          <p:cNvPr id="660483" name="Rectangle 3"/>
          <p:cNvSpPr>
            <a:spLocks noGrp="1" noChangeArrowheads="1"/>
          </p:cNvSpPr>
          <p:nvPr>
            <p:ph type="body" idx="1"/>
          </p:nvPr>
        </p:nvSpPr>
        <p:spPr/>
        <p:txBody>
          <a:bodyPr/>
          <a:lstStyle/>
          <a:p>
            <a:r>
              <a:rPr lang="en-US"/>
              <a:t>God created the heavens and the earth.</a:t>
            </a:r>
          </a:p>
          <a:p>
            <a:r>
              <a:rPr lang="en-US"/>
              <a:t>And the earth was formless and void, and there was darkness over the surface of the deep; and the Spirit of God was moving over the surface of the waters.</a:t>
            </a:r>
          </a:p>
          <a:p>
            <a:r>
              <a:rPr lang="en-US"/>
              <a:t>Then God said, “Let there be light”; and there was light.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0483">
                                            <p:txEl>
                                              <p:pRg st="0" end="0"/>
                                            </p:txEl>
                                          </p:spTgt>
                                        </p:tgtEl>
                                        <p:attrNameLst>
                                          <p:attrName>style.visibility</p:attrName>
                                        </p:attrNameLst>
                                      </p:cBhvr>
                                      <p:to>
                                        <p:strVal val="visible"/>
                                      </p:to>
                                    </p:set>
                                    <p:anim calcmode="lin" valueType="num">
                                      <p:cBhvr additive="base">
                                        <p:cTn id="7" dur="500" fill="hold"/>
                                        <p:tgtEl>
                                          <p:spTgt spid="660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0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60483">
                                            <p:txEl>
                                              <p:pRg st="1" end="1"/>
                                            </p:txEl>
                                          </p:spTgt>
                                        </p:tgtEl>
                                        <p:attrNameLst>
                                          <p:attrName>style.visibility</p:attrName>
                                        </p:attrNameLst>
                                      </p:cBhvr>
                                      <p:to>
                                        <p:strVal val="visible"/>
                                      </p:to>
                                    </p:set>
                                    <p:anim calcmode="lin" valueType="num">
                                      <p:cBhvr additive="base">
                                        <p:cTn id="13" dur="500" fill="hold"/>
                                        <p:tgtEl>
                                          <p:spTgt spid="6604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604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60483">
                                            <p:txEl>
                                              <p:pRg st="2" end="2"/>
                                            </p:txEl>
                                          </p:spTgt>
                                        </p:tgtEl>
                                        <p:attrNameLst>
                                          <p:attrName>style.visibility</p:attrName>
                                        </p:attrNameLst>
                                      </p:cBhvr>
                                      <p:to>
                                        <p:strVal val="visible"/>
                                      </p:to>
                                    </p:set>
                                    <p:anim calcmode="lin" valueType="num">
                                      <p:cBhvr additive="base">
                                        <p:cTn id="19" dur="500" fill="hold"/>
                                        <p:tgtEl>
                                          <p:spTgt spid="6604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6048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48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p:txBody>
          <a:bodyPr/>
          <a:lstStyle/>
          <a:p>
            <a:r>
              <a:rPr lang="en-US"/>
              <a:t>Embryo at 2 months</a:t>
            </a:r>
          </a:p>
        </p:txBody>
      </p:sp>
      <p:pic>
        <p:nvPicPr>
          <p:cNvPr id="577539" name="Picture 3" descr="2mos"/>
          <p:cNvPicPr>
            <a:picLocks noChangeAspect="1" noChangeArrowheads="1"/>
          </p:cNvPicPr>
          <p:nvPr/>
        </p:nvPicPr>
        <p:blipFill>
          <a:blip r:embed="rId3" cstate="print"/>
          <a:srcRect/>
          <a:stretch>
            <a:fillRect/>
          </a:stretch>
        </p:blipFill>
        <p:spPr bwMode="auto">
          <a:xfrm>
            <a:off x="1524000" y="2133600"/>
            <a:ext cx="4000500" cy="4365625"/>
          </a:xfrm>
          <a:prstGeom prst="rect">
            <a:avLst/>
          </a:prstGeom>
          <a:noFill/>
        </p:spPr>
      </p:pic>
      <p:sp>
        <p:nvSpPr>
          <p:cNvPr id="577540" name="Text Box 4"/>
          <p:cNvSpPr txBox="1">
            <a:spLocks noChangeArrowheads="1"/>
          </p:cNvSpPr>
          <p:nvPr/>
        </p:nvSpPr>
        <p:spPr bwMode="auto">
          <a:xfrm>
            <a:off x="6019800" y="2209800"/>
            <a:ext cx="2743200" cy="4108450"/>
          </a:xfrm>
          <a:prstGeom prst="rect">
            <a:avLst/>
          </a:prstGeom>
          <a:noFill/>
          <a:ln w="9525">
            <a:noFill/>
            <a:miter lim="800000"/>
            <a:headEnd/>
            <a:tailEnd/>
          </a:ln>
          <a:effectLst/>
        </p:spPr>
        <p:txBody>
          <a:bodyPr>
            <a:spAutoFit/>
          </a:bodyPr>
          <a:lstStyle/>
          <a:p>
            <a:pPr fontAlgn="t">
              <a:spcBef>
                <a:spcPct val="50000"/>
              </a:spcBef>
            </a:pPr>
            <a:r>
              <a:rPr lang="en-US"/>
              <a:t>The baby is now about the size of a </a:t>
            </a:r>
            <a:r>
              <a:rPr lang="en-US" b="1"/>
              <a:t>kidney bean</a:t>
            </a:r>
            <a:r>
              <a:rPr lang="en-US"/>
              <a:t> and is constantly moving and shifting. Her arms and legs may be long enough to meet in front of her body, and she has distinct, slightly webbed fingers.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Grp="1" noChangeArrowheads="1"/>
          </p:cNvSpPr>
          <p:nvPr>
            <p:ph type="title"/>
          </p:nvPr>
        </p:nvSpPr>
        <p:spPr/>
        <p:txBody>
          <a:bodyPr/>
          <a:lstStyle/>
          <a:p>
            <a:r>
              <a:rPr lang="en-US"/>
              <a:t>A little person</a:t>
            </a:r>
          </a:p>
        </p:txBody>
      </p:sp>
      <p:pic>
        <p:nvPicPr>
          <p:cNvPr id="611337" name="Picture 9" descr="fetus"/>
          <p:cNvPicPr>
            <a:picLocks noChangeAspect="1" noChangeArrowheads="1"/>
          </p:cNvPicPr>
          <p:nvPr/>
        </p:nvPicPr>
        <p:blipFill>
          <a:blip r:embed="rId3" cstate="print"/>
          <a:srcRect/>
          <a:stretch>
            <a:fillRect/>
          </a:stretch>
        </p:blipFill>
        <p:spPr bwMode="auto">
          <a:xfrm>
            <a:off x="1828800" y="2133600"/>
            <a:ext cx="5886450" cy="430847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p:txBody>
          <a:bodyPr/>
          <a:lstStyle/>
          <a:p>
            <a:r>
              <a:rPr lang="en-US"/>
              <a:t>Fetus at 3 months</a:t>
            </a:r>
          </a:p>
        </p:txBody>
      </p:sp>
      <p:pic>
        <p:nvPicPr>
          <p:cNvPr id="578563" name="Picture 3" descr="3mos"/>
          <p:cNvPicPr>
            <a:picLocks noChangeAspect="1" noChangeArrowheads="1"/>
          </p:cNvPicPr>
          <p:nvPr/>
        </p:nvPicPr>
        <p:blipFill>
          <a:blip r:embed="rId3" cstate="print"/>
          <a:srcRect/>
          <a:stretch>
            <a:fillRect/>
          </a:stretch>
        </p:blipFill>
        <p:spPr bwMode="auto">
          <a:xfrm>
            <a:off x="1600200" y="2133600"/>
            <a:ext cx="4000500" cy="4365625"/>
          </a:xfrm>
          <a:prstGeom prst="rect">
            <a:avLst/>
          </a:prstGeom>
          <a:noFill/>
        </p:spPr>
      </p:pic>
      <p:sp>
        <p:nvSpPr>
          <p:cNvPr id="578564" name="Text Box 4"/>
          <p:cNvSpPr txBox="1">
            <a:spLocks noChangeArrowheads="1"/>
          </p:cNvSpPr>
          <p:nvPr/>
        </p:nvSpPr>
        <p:spPr bwMode="auto">
          <a:xfrm>
            <a:off x="5943600" y="2209800"/>
            <a:ext cx="2743200" cy="4108450"/>
          </a:xfrm>
          <a:prstGeom prst="rect">
            <a:avLst/>
          </a:prstGeom>
          <a:noFill/>
          <a:ln w="9525">
            <a:noFill/>
            <a:miter lim="800000"/>
            <a:headEnd/>
            <a:tailEnd/>
          </a:ln>
          <a:effectLst/>
        </p:spPr>
        <p:txBody>
          <a:bodyPr>
            <a:spAutoFit/>
          </a:bodyPr>
          <a:lstStyle/>
          <a:p>
            <a:pPr>
              <a:spcBef>
                <a:spcPct val="50000"/>
              </a:spcBef>
            </a:pPr>
            <a:r>
              <a:rPr lang="en-US"/>
              <a:t>The baby is now about </a:t>
            </a:r>
            <a:r>
              <a:rPr lang="en-US" b="1"/>
              <a:t>2 inches long</a:t>
            </a:r>
            <a:r>
              <a:rPr lang="en-US"/>
              <a:t>. His fingers and toes have separated and he has begun swallowing and </a:t>
            </a:r>
            <a:r>
              <a:rPr lang="en-US" b="1"/>
              <a:t>kicking</a:t>
            </a:r>
            <a:r>
              <a:rPr lang="en-US"/>
              <a:t>. The basic structures of all his organs are in place and beginning to function.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p:txBody>
          <a:bodyPr/>
          <a:lstStyle/>
          <a:p>
            <a:r>
              <a:rPr lang="en-US"/>
              <a:t>Fetus at 4 months</a:t>
            </a:r>
          </a:p>
        </p:txBody>
      </p:sp>
      <p:pic>
        <p:nvPicPr>
          <p:cNvPr id="579587" name="Picture 3" descr="4mos"/>
          <p:cNvPicPr>
            <a:picLocks noChangeAspect="1" noChangeArrowheads="1"/>
          </p:cNvPicPr>
          <p:nvPr/>
        </p:nvPicPr>
        <p:blipFill>
          <a:blip r:embed="rId3" cstate="print"/>
          <a:srcRect/>
          <a:stretch>
            <a:fillRect/>
          </a:stretch>
        </p:blipFill>
        <p:spPr bwMode="auto">
          <a:xfrm>
            <a:off x="1524000" y="2057400"/>
            <a:ext cx="4000500" cy="4365625"/>
          </a:xfrm>
          <a:prstGeom prst="rect">
            <a:avLst/>
          </a:prstGeom>
          <a:noFill/>
        </p:spPr>
      </p:pic>
      <p:sp>
        <p:nvSpPr>
          <p:cNvPr id="579589" name="Text Box 5"/>
          <p:cNvSpPr txBox="1">
            <a:spLocks noChangeArrowheads="1"/>
          </p:cNvSpPr>
          <p:nvPr/>
        </p:nvSpPr>
        <p:spPr bwMode="auto">
          <a:xfrm>
            <a:off x="5867400" y="2286000"/>
            <a:ext cx="2819400" cy="3743325"/>
          </a:xfrm>
          <a:prstGeom prst="rect">
            <a:avLst/>
          </a:prstGeom>
          <a:noFill/>
          <a:ln w="9525">
            <a:noFill/>
            <a:miter lim="800000"/>
            <a:headEnd/>
            <a:tailEnd/>
          </a:ln>
          <a:effectLst/>
        </p:spPr>
        <p:txBody>
          <a:bodyPr>
            <a:spAutoFit/>
          </a:bodyPr>
          <a:lstStyle/>
          <a:p>
            <a:pPr fontAlgn="t">
              <a:spcBef>
                <a:spcPct val="50000"/>
              </a:spcBef>
            </a:pPr>
            <a:r>
              <a:rPr lang="en-US"/>
              <a:t>The baby is now about 4-5 inches long - the size of an avocado. Her heart is pumping about </a:t>
            </a:r>
            <a:r>
              <a:rPr lang="en-US" b="1"/>
              <a:t>25 quarts of blood</a:t>
            </a:r>
            <a:r>
              <a:rPr lang="en-US"/>
              <a:t> each day and her body is covered with a layer of downy hair called </a:t>
            </a:r>
            <a:r>
              <a:rPr lang="en-US" i="1"/>
              <a:t>lanugo.</a:t>
            </a:r>
            <a:r>
              <a:rPr lang="en-US"/>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title"/>
          </p:nvPr>
        </p:nvSpPr>
        <p:spPr/>
        <p:txBody>
          <a:bodyPr/>
          <a:lstStyle/>
          <a:p>
            <a:r>
              <a:rPr lang="en-US"/>
              <a:t>Fetus at 5 months</a:t>
            </a:r>
          </a:p>
        </p:txBody>
      </p:sp>
      <p:pic>
        <p:nvPicPr>
          <p:cNvPr id="580611" name="Picture 3" descr="5mos"/>
          <p:cNvPicPr>
            <a:picLocks noChangeAspect="1" noChangeArrowheads="1"/>
          </p:cNvPicPr>
          <p:nvPr/>
        </p:nvPicPr>
        <p:blipFill>
          <a:blip r:embed="rId3" cstate="print"/>
          <a:srcRect/>
          <a:stretch>
            <a:fillRect/>
          </a:stretch>
        </p:blipFill>
        <p:spPr bwMode="auto">
          <a:xfrm>
            <a:off x="1447800" y="2209800"/>
            <a:ext cx="4000500" cy="4365625"/>
          </a:xfrm>
          <a:prstGeom prst="rect">
            <a:avLst/>
          </a:prstGeom>
          <a:noFill/>
        </p:spPr>
      </p:pic>
      <p:sp>
        <p:nvSpPr>
          <p:cNvPr id="580612" name="Text Box 4"/>
          <p:cNvSpPr txBox="1">
            <a:spLocks noChangeArrowheads="1"/>
          </p:cNvSpPr>
          <p:nvPr/>
        </p:nvSpPr>
        <p:spPr bwMode="auto">
          <a:xfrm>
            <a:off x="5638800" y="2209800"/>
            <a:ext cx="3048000" cy="4108450"/>
          </a:xfrm>
          <a:prstGeom prst="rect">
            <a:avLst/>
          </a:prstGeom>
          <a:noFill/>
          <a:ln w="9525">
            <a:noFill/>
            <a:miter lim="800000"/>
            <a:headEnd/>
            <a:tailEnd/>
          </a:ln>
          <a:effectLst/>
        </p:spPr>
        <p:txBody>
          <a:bodyPr>
            <a:spAutoFit/>
          </a:bodyPr>
          <a:lstStyle/>
          <a:p>
            <a:pPr>
              <a:spcBef>
                <a:spcPct val="50000"/>
              </a:spcBef>
            </a:pPr>
            <a:r>
              <a:rPr lang="en-US"/>
              <a:t>A creamy, white substance called </a:t>
            </a:r>
            <a:r>
              <a:rPr lang="en-US" i="1"/>
              <a:t>vernix</a:t>
            </a:r>
            <a:r>
              <a:rPr lang="en-US"/>
              <a:t> protects the baby from his long immersion in amniotic fluid. He's </a:t>
            </a:r>
            <a:r>
              <a:rPr lang="en-US" b="1"/>
              <a:t>swallowing</a:t>
            </a:r>
            <a:r>
              <a:rPr lang="en-US"/>
              <a:t> more and giving his digestive system a workout. During an ultrasound, you might see him </a:t>
            </a:r>
            <a:r>
              <a:rPr lang="en-US" b="1"/>
              <a:t>sucking his thumb</a:t>
            </a:r>
            <a:r>
              <a:rPr lang="en-US"/>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p:txBody>
          <a:bodyPr/>
          <a:lstStyle/>
          <a:p>
            <a:r>
              <a:rPr lang="en-US">
                <a:solidFill>
                  <a:schemeClr val="bg1"/>
                </a:solidFill>
              </a:rPr>
              <a:t>Thumb-sucking</a:t>
            </a:r>
          </a:p>
        </p:txBody>
      </p:sp>
      <p:pic>
        <p:nvPicPr>
          <p:cNvPr id="569348" name="Picture 4" descr="fetus-sucking-thumb"/>
          <p:cNvPicPr>
            <a:picLocks noChangeAspect="1" noChangeArrowheads="1"/>
          </p:cNvPicPr>
          <p:nvPr/>
        </p:nvPicPr>
        <p:blipFill>
          <a:blip r:embed="rId3" cstate="print"/>
          <a:srcRect/>
          <a:stretch>
            <a:fillRect/>
          </a:stretch>
        </p:blipFill>
        <p:spPr bwMode="auto">
          <a:xfrm>
            <a:off x="2362200" y="1295400"/>
            <a:ext cx="5132388" cy="51435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p:txBody>
          <a:bodyPr/>
          <a:lstStyle/>
          <a:p>
            <a:r>
              <a:rPr lang="en-US"/>
              <a:t>Fetus at 6 months</a:t>
            </a:r>
          </a:p>
        </p:txBody>
      </p:sp>
      <p:pic>
        <p:nvPicPr>
          <p:cNvPr id="585731" name="Picture 3" descr="6mos"/>
          <p:cNvPicPr>
            <a:picLocks noChangeAspect="1" noChangeArrowheads="1"/>
          </p:cNvPicPr>
          <p:nvPr/>
        </p:nvPicPr>
        <p:blipFill>
          <a:blip r:embed="rId3" cstate="print"/>
          <a:srcRect/>
          <a:stretch>
            <a:fillRect/>
          </a:stretch>
        </p:blipFill>
        <p:spPr bwMode="auto">
          <a:xfrm>
            <a:off x="1371600" y="2057400"/>
            <a:ext cx="4000500" cy="4365625"/>
          </a:xfrm>
          <a:prstGeom prst="rect">
            <a:avLst/>
          </a:prstGeom>
          <a:noFill/>
        </p:spPr>
      </p:pic>
      <p:sp>
        <p:nvSpPr>
          <p:cNvPr id="585732" name="Text Box 4"/>
          <p:cNvSpPr txBox="1">
            <a:spLocks noChangeArrowheads="1"/>
          </p:cNvSpPr>
          <p:nvPr/>
        </p:nvSpPr>
        <p:spPr bwMode="auto">
          <a:xfrm>
            <a:off x="5638800" y="2286000"/>
            <a:ext cx="3276600" cy="3743325"/>
          </a:xfrm>
          <a:prstGeom prst="rect">
            <a:avLst/>
          </a:prstGeom>
          <a:noFill/>
          <a:ln w="9525">
            <a:noFill/>
            <a:miter lim="800000"/>
            <a:headEnd/>
            <a:tailEnd/>
          </a:ln>
          <a:effectLst/>
        </p:spPr>
        <p:txBody>
          <a:bodyPr>
            <a:spAutoFit/>
          </a:bodyPr>
          <a:lstStyle/>
          <a:p>
            <a:pPr>
              <a:spcBef>
                <a:spcPct val="50000"/>
              </a:spcBef>
            </a:pPr>
            <a:r>
              <a:rPr lang="en-US"/>
              <a:t>The baby is viable now, and Mom has started to feel her moving. She’s nearly </a:t>
            </a:r>
            <a:r>
              <a:rPr lang="en-US" b="1"/>
              <a:t>a foot long</a:t>
            </a:r>
            <a:r>
              <a:rPr lang="en-US"/>
              <a:t> and weighs more than a pound. Her red, translucent skin is wrinkled and her </a:t>
            </a:r>
            <a:r>
              <a:rPr lang="en-US" b="1"/>
              <a:t>lips, eyebrows, and eyelids</a:t>
            </a:r>
            <a:r>
              <a:rPr lang="en-US"/>
              <a:t> are distinct.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title"/>
          </p:nvPr>
        </p:nvSpPr>
        <p:spPr/>
        <p:txBody>
          <a:bodyPr/>
          <a:lstStyle/>
          <a:p>
            <a:r>
              <a:rPr lang="en-US"/>
              <a:t>Baby at 7 months</a:t>
            </a:r>
          </a:p>
        </p:txBody>
      </p:sp>
      <p:pic>
        <p:nvPicPr>
          <p:cNvPr id="582659" name="Picture 3" descr="7mos"/>
          <p:cNvPicPr>
            <a:picLocks noChangeAspect="1" noChangeArrowheads="1"/>
          </p:cNvPicPr>
          <p:nvPr/>
        </p:nvPicPr>
        <p:blipFill>
          <a:blip r:embed="rId3" cstate="print"/>
          <a:srcRect/>
          <a:stretch>
            <a:fillRect/>
          </a:stretch>
        </p:blipFill>
        <p:spPr bwMode="auto">
          <a:xfrm>
            <a:off x="1524000" y="2057400"/>
            <a:ext cx="4000500" cy="4365625"/>
          </a:xfrm>
          <a:prstGeom prst="rect">
            <a:avLst/>
          </a:prstGeom>
          <a:noFill/>
        </p:spPr>
      </p:pic>
      <p:sp>
        <p:nvSpPr>
          <p:cNvPr id="582660" name="Text Box 4"/>
          <p:cNvSpPr txBox="1">
            <a:spLocks noChangeArrowheads="1"/>
          </p:cNvSpPr>
          <p:nvPr/>
        </p:nvSpPr>
        <p:spPr bwMode="auto">
          <a:xfrm>
            <a:off x="5715000" y="2286000"/>
            <a:ext cx="3200400" cy="4108450"/>
          </a:xfrm>
          <a:prstGeom prst="rect">
            <a:avLst/>
          </a:prstGeom>
          <a:noFill/>
          <a:ln w="9525">
            <a:noFill/>
            <a:miter lim="800000"/>
            <a:headEnd/>
            <a:tailEnd/>
          </a:ln>
          <a:effectLst/>
        </p:spPr>
        <p:txBody>
          <a:bodyPr>
            <a:spAutoFit/>
          </a:bodyPr>
          <a:lstStyle/>
          <a:p>
            <a:pPr>
              <a:spcBef>
                <a:spcPct val="50000"/>
              </a:spcBef>
            </a:pPr>
            <a:r>
              <a:rPr lang="en-US"/>
              <a:t>The baby weighs more than 2 pounds and looks more like a newborn. His body is well formed. </a:t>
            </a:r>
            <a:r>
              <a:rPr lang="en-US" b="1"/>
              <a:t>Fingernails</a:t>
            </a:r>
            <a:r>
              <a:rPr lang="en-US"/>
              <a:t> are starting to cover his fingertips. He can now open and close </a:t>
            </a:r>
            <a:r>
              <a:rPr lang="en-US" b="1"/>
              <a:t>his eyes</a:t>
            </a:r>
            <a:r>
              <a:rPr lang="en-US"/>
              <a:t> and may turn toward a source of bright light.</a:t>
            </a:r>
            <a:br>
              <a:rPr lang="en-US"/>
            </a:b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p:txBody>
          <a:bodyPr/>
          <a:lstStyle/>
          <a:p>
            <a:r>
              <a:rPr lang="en-US"/>
              <a:t>Baby at 8 months</a:t>
            </a:r>
          </a:p>
        </p:txBody>
      </p:sp>
      <p:pic>
        <p:nvPicPr>
          <p:cNvPr id="583683" name="Picture 3" descr="8mos"/>
          <p:cNvPicPr>
            <a:picLocks noChangeAspect="1" noChangeArrowheads="1"/>
          </p:cNvPicPr>
          <p:nvPr/>
        </p:nvPicPr>
        <p:blipFill>
          <a:blip r:embed="rId3" cstate="print"/>
          <a:srcRect/>
          <a:stretch>
            <a:fillRect/>
          </a:stretch>
        </p:blipFill>
        <p:spPr bwMode="auto">
          <a:xfrm>
            <a:off x="1524000" y="2057400"/>
            <a:ext cx="4000500" cy="4365625"/>
          </a:xfrm>
          <a:prstGeom prst="rect">
            <a:avLst/>
          </a:prstGeom>
          <a:noFill/>
        </p:spPr>
      </p:pic>
      <p:sp>
        <p:nvSpPr>
          <p:cNvPr id="583684" name="Text Box 4"/>
          <p:cNvSpPr txBox="1">
            <a:spLocks noChangeArrowheads="1"/>
          </p:cNvSpPr>
          <p:nvPr/>
        </p:nvSpPr>
        <p:spPr bwMode="auto">
          <a:xfrm>
            <a:off x="5867400" y="2438400"/>
            <a:ext cx="2971800" cy="3378200"/>
          </a:xfrm>
          <a:prstGeom prst="rect">
            <a:avLst/>
          </a:prstGeom>
          <a:noFill/>
          <a:ln w="9525">
            <a:noFill/>
            <a:miter lim="800000"/>
            <a:headEnd/>
            <a:tailEnd/>
          </a:ln>
          <a:effectLst/>
        </p:spPr>
        <p:txBody>
          <a:bodyPr>
            <a:spAutoFit/>
          </a:bodyPr>
          <a:lstStyle/>
          <a:p>
            <a:pPr fontAlgn="t">
              <a:spcBef>
                <a:spcPct val="50000"/>
              </a:spcBef>
            </a:pPr>
            <a:r>
              <a:rPr lang="en-US"/>
              <a:t>The baby may weigh </a:t>
            </a:r>
            <a:r>
              <a:rPr lang="en-US" b="1"/>
              <a:t>almost 4 pounds</a:t>
            </a:r>
            <a:r>
              <a:rPr lang="en-US"/>
              <a:t> and</a:t>
            </a:r>
            <a:br>
              <a:rPr lang="en-US"/>
            </a:br>
            <a:r>
              <a:rPr lang="en-US"/>
              <a:t>have hair or </a:t>
            </a:r>
            <a:r>
              <a:rPr lang="en-US" b="1"/>
              <a:t>peach fuzz</a:t>
            </a:r>
            <a:r>
              <a:rPr lang="en-US"/>
              <a:t> on her head now. She’s gaining about half a pound per week and is probably turned head-down already in preparation for birth.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p:txBody>
          <a:bodyPr/>
          <a:lstStyle/>
          <a:p>
            <a:r>
              <a:rPr lang="en-US"/>
              <a:t>Baby at 9 months</a:t>
            </a:r>
          </a:p>
        </p:txBody>
      </p:sp>
      <p:pic>
        <p:nvPicPr>
          <p:cNvPr id="584707" name="Picture 3" descr="9mos"/>
          <p:cNvPicPr>
            <a:picLocks noChangeAspect="1" noChangeArrowheads="1"/>
          </p:cNvPicPr>
          <p:nvPr/>
        </p:nvPicPr>
        <p:blipFill>
          <a:blip r:embed="rId3" cstate="print"/>
          <a:srcRect/>
          <a:stretch>
            <a:fillRect/>
          </a:stretch>
        </p:blipFill>
        <p:spPr bwMode="auto">
          <a:xfrm>
            <a:off x="1524000" y="2057400"/>
            <a:ext cx="4000500" cy="4365625"/>
          </a:xfrm>
          <a:prstGeom prst="rect">
            <a:avLst/>
          </a:prstGeom>
          <a:noFill/>
        </p:spPr>
      </p:pic>
      <p:sp>
        <p:nvSpPr>
          <p:cNvPr id="584708" name="Text Box 4"/>
          <p:cNvSpPr txBox="1">
            <a:spLocks noChangeArrowheads="1"/>
          </p:cNvSpPr>
          <p:nvPr/>
        </p:nvSpPr>
        <p:spPr bwMode="auto">
          <a:xfrm>
            <a:off x="5791200" y="2286000"/>
            <a:ext cx="3124200" cy="4108450"/>
          </a:xfrm>
          <a:prstGeom prst="rect">
            <a:avLst/>
          </a:prstGeom>
          <a:noFill/>
          <a:ln w="9525">
            <a:noFill/>
            <a:miter lim="800000"/>
            <a:headEnd/>
            <a:tailEnd/>
          </a:ln>
          <a:effectLst/>
        </p:spPr>
        <p:txBody>
          <a:bodyPr>
            <a:spAutoFit/>
          </a:bodyPr>
          <a:lstStyle/>
          <a:p>
            <a:pPr fontAlgn="t">
              <a:spcBef>
                <a:spcPct val="50000"/>
              </a:spcBef>
            </a:pPr>
            <a:r>
              <a:rPr lang="en-US"/>
              <a:t>Most of the baby's bones have hardened, although his skull is still pliable. He's shedding most of the downy covering of hair as well as the creamy </a:t>
            </a:r>
            <a:r>
              <a:rPr lang="en-US" i="1"/>
              <a:t>vernix</a:t>
            </a:r>
            <a:r>
              <a:rPr lang="en-US"/>
              <a:t> that covered his body. He'll spend the next few weeks just putting on weight.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p:txBody>
          <a:bodyPr/>
          <a:lstStyle/>
          <a:p>
            <a:r>
              <a:rPr lang="en-US"/>
              <a:t>Creation of the Universe</a:t>
            </a:r>
          </a:p>
        </p:txBody>
      </p:sp>
      <p:sp>
        <p:nvSpPr>
          <p:cNvPr id="628739" name="Rectangle 3"/>
          <p:cNvSpPr>
            <a:spLocks noGrp="1" noChangeArrowheads="1"/>
          </p:cNvSpPr>
          <p:nvPr>
            <p:ph type="body" idx="1"/>
          </p:nvPr>
        </p:nvSpPr>
        <p:spPr/>
        <p:txBody>
          <a:bodyPr/>
          <a:lstStyle/>
          <a:p>
            <a:pPr>
              <a:lnSpc>
                <a:spcPct val="90000"/>
              </a:lnSpc>
            </a:pPr>
            <a:r>
              <a:rPr lang="en-US" dirty="0"/>
              <a:t>Big Bang – “Let there be light”</a:t>
            </a:r>
          </a:p>
          <a:p>
            <a:pPr lvl="1">
              <a:lnSpc>
                <a:spcPct val="90000"/>
              </a:lnSpc>
            </a:pPr>
            <a:r>
              <a:rPr lang="en-US" dirty="0"/>
              <a:t>Expansion and consolidation of dimensions</a:t>
            </a:r>
          </a:p>
          <a:p>
            <a:pPr lvl="1">
              <a:lnSpc>
                <a:spcPct val="90000"/>
              </a:lnSpc>
            </a:pPr>
            <a:r>
              <a:rPr lang="en-US" dirty="0"/>
              <a:t>Second Law of Thermodynamics</a:t>
            </a:r>
          </a:p>
          <a:p>
            <a:pPr lvl="1">
              <a:lnSpc>
                <a:spcPct val="90000"/>
              </a:lnSpc>
            </a:pPr>
            <a:r>
              <a:rPr lang="en-US" dirty="0"/>
              <a:t>Laws of physics “</a:t>
            </a:r>
            <a:r>
              <a:rPr lang="en-US" dirty="0" err="1"/>
              <a:t>compossible</a:t>
            </a:r>
            <a:r>
              <a:rPr lang="en-US" dirty="0"/>
              <a:t> with life”</a:t>
            </a:r>
          </a:p>
          <a:p>
            <a:pPr lvl="1">
              <a:lnSpc>
                <a:spcPct val="90000"/>
              </a:lnSpc>
            </a:pPr>
            <a:r>
              <a:rPr lang="en-US" dirty="0"/>
              <a:t>A Scientist argues with God</a:t>
            </a:r>
          </a:p>
          <a:p>
            <a:pPr>
              <a:lnSpc>
                <a:spcPct val="90000"/>
              </a:lnSpc>
            </a:pPr>
            <a:r>
              <a:rPr lang="en-US" dirty="0"/>
              <a:t>Creation of Life by Accident</a:t>
            </a:r>
          </a:p>
          <a:p>
            <a:pPr lvl="1">
              <a:lnSpc>
                <a:spcPct val="90000"/>
              </a:lnSpc>
            </a:pPr>
            <a:r>
              <a:rPr lang="en-US" dirty="0"/>
              <a:t>Order vs. Complexity</a:t>
            </a:r>
          </a:p>
          <a:p>
            <a:pPr lvl="1">
              <a:lnSpc>
                <a:spcPct val="90000"/>
              </a:lnSpc>
            </a:pPr>
            <a:r>
              <a:rPr lang="en-US" dirty="0"/>
              <a:t>Staggering information generation problem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title"/>
          </p:nvPr>
        </p:nvSpPr>
        <p:spPr/>
        <p:txBody>
          <a:bodyPr/>
          <a:lstStyle/>
          <a:p>
            <a:r>
              <a:rPr lang="en-US"/>
              <a:t>How we were made</a:t>
            </a:r>
          </a:p>
        </p:txBody>
      </p:sp>
      <p:sp>
        <p:nvSpPr>
          <p:cNvPr id="627715" name="Text Box 3"/>
          <p:cNvSpPr txBox="1">
            <a:spLocks noChangeArrowheads="1"/>
          </p:cNvSpPr>
          <p:nvPr/>
        </p:nvSpPr>
        <p:spPr bwMode="auto">
          <a:xfrm>
            <a:off x="1371600" y="2057400"/>
            <a:ext cx="6705600" cy="4457700"/>
          </a:xfrm>
          <a:prstGeom prst="rect">
            <a:avLst/>
          </a:prstGeom>
          <a:noFill/>
          <a:ln w="9525">
            <a:noFill/>
            <a:miter lim="800000"/>
            <a:headEnd/>
            <a:tailEnd/>
          </a:ln>
          <a:effectLst/>
        </p:spPr>
        <p:txBody>
          <a:bodyPr>
            <a:spAutoFit/>
          </a:bodyPr>
          <a:lstStyle/>
          <a:p>
            <a:pPr>
              <a:spcBef>
                <a:spcPct val="50000"/>
              </a:spcBef>
            </a:pPr>
            <a:r>
              <a:rPr lang="en-US" sz="2600" i="1"/>
              <a:t>For you created my inmost being; you knit me together in my mother's womb. I praise you because I am fearfully and wonderfully made; your works are wonderful, I know that full well. My frame was not hidden from you when I was made in the secret place. When I was woven together in the depths of the earth, your eyes saw my unformed body. All the days ordained for me were written in your book before one of them came to be.</a:t>
            </a:r>
            <a:r>
              <a:rPr lang="en-US" sz="2600"/>
              <a:t> </a:t>
            </a:r>
          </a:p>
          <a:p>
            <a:pPr algn="r"/>
            <a:r>
              <a:rPr lang="en-US" sz="2600"/>
              <a:t>Psalm 139.13-16</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0307" name="Picture 3" descr="fetus"/>
          <p:cNvPicPr>
            <a:picLocks noChangeAspect="1" noChangeArrowheads="1"/>
          </p:cNvPicPr>
          <p:nvPr/>
        </p:nvPicPr>
        <p:blipFill>
          <a:blip r:embed="rId3" cstate="print"/>
          <a:srcRect/>
          <a:stretch>
            <a:fillRect/>
          </a:stretch>
        </p:blipFill>
        <p:spPr bwMode="auto">
          <a:xfrm>
            <a:off x="2286000" y="1219200"/>
            <a:ext cx="4948238" cy="5219700"/>
          </a:xfrm>
          <a:prstGeom prst="rect">
            <a:avLst/>
          </a:prstGeom>
          <a:noFill/>
        </p:spPr>
      </p:pic>
      <p:sp>
        <p:nvSpPr>
          <p:cNvPr id="610308" name="Rectangle 4"/>
          <p:cNvSpPr>
            <a:spLocks noGrp="1" noChangeArrowheads="1"/>
          </p:cNvSpPr>
          <p:nvPr>
            <p:ph type="title" idx="4294967295"/>
          </p:nvPr>
        </p:nvSpPr>
        <p:spPr>
          <a:xfrm>
            <a:off x="4648200" y="838200"/>
            <a:ext cx="3124200" cy="1143000"/>
          </a:xfrm>
        </p:spPr>
        <p:txBody>
          <a:bodyPr/>
          <a:lstStyle/>
          <a:p>
            <a:pPr algn="ctr"/>
            <a:r>
              <a:rPr lang="en-US">
                <a:solidFill>
                  <a:schemeClr val="tx1"/>
                </a:solidFill>
              </a:rPr>
              <a:t>daVinci</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Grp="1" noChangeArrowheads="1"/>
          </p:cNvSpPr>
          <p:nvPr>
            <p:ph type="title"/>
          </p:nvPr>
        </p:nvSpPr>
        <p:spPr/>
        <p:txBody>
          <a:bodyPr/>
          <a:lstStyle/>
          <a:p>
            <a:r>
              <a:rPr lang="en-US" dirty="0"/>
              <a:t>Abortion Methods</a:t>
            </a:r>
          </a:p>
        </p:txBody>
      </p:sp>
      <p:sp>
        <p:nvSpPr>
          <p:cNvPr id="616451" name="Rectangle 3"/>
          <p:cNvSpPr>
            <a:spLocks noGrp="1" noChangeArrowheads="1"/>
          </p:cNvSpPr>
          <p:nvPr>
            <p:ph type="body" sz="half" idx="1"/>
          </p:nvPr>
        </p:nvSpPr>
        <p:spPr>
          <a:xfrm>
            <a:off x="1066800" y="2209800"/>
            <a:ext cx="3810000" cy="4267200"/>
          </a:xfrm>
        </p:spPr>
        <p:txBody>
          <a:bodyPr/>
          <a:lstStyle/>
          <a:p>
            <a:r>
              <a:rPr lang="en-US" sz="2600" dirty="0">
                <a:cs typeface="Arial" charset="0"/>
              </a:rPr>
              <a:t>IUD, </a:t>
            </a:r>
            <a:r>
              <a:rPr lang="en-US" sz="2600" dirty="0" smtClean="0">
                <a:cs typeface="Arial" charset="0"/>
              </a:rPr>
              <a:t>“EC” (morning after) and some BCPs?</a:t>
            </a:r>
            <a:endParaRPr lang="en-US" sz="2600" dirty="0">
              <a:cs typeface="Arial" charset="0"/>
            </a:endParaRPr>
          </a:p>
          <a:p>
            <a:r>
              <a:rPr lang="en-US" sz="2600" dirty="0">
                <a:cs typeface="Arial" charset="0"/>
              </a:rPr>
              <a:t>RU-486 Pill</a:t>
            </a:r>
          </a:p>
          <a:p>
            <a:r>
              <a:rPr lang="en-US" sz="2600" dirty="0">
                <a:cs typeface="Arial" charset="0"/>
              </a:rPr>
              <a:t>Menstrual Extraction </a:t>
            </a:r>
          </a:p>
          <a:p>
            <a:r>
              <a:rPr lang="en-US" sz="2600" dirty="0">
                <a:cs typeface="Arial" charset="0"/>
              </a:rPr>
              <a:t>Dilation &amp; Curettage (D&amp;C) </a:t>
            </a:r>
          </a:p>
          <a:p>
            <a:r>
              <a:rPr lang="en-US" sz="2600" b="1" dirty="0">
                <a:cs typeface="Arial" charset="0"/>
              </a:rPr>
              <a:t>Suction Aspiration</a:t>
            </a:r>
            <a:r>
              <a:rPr lang="en-US" sz="2600" dirty="0">
                <a:cs typeface="Arial" charset="0"/>
              </a:rPr>
              <a:t> </a:t>
            </a:r>
          </a:p>
        </p:txBody>
      </p:sp>
      <p:sp>
        <p:nvSpPr>
          <p:cNvPr id="616452" name="Rectangle 4"/>
          <p:cNvSpPr>
            <a:spLocks noGrp="1" noChangeArrowheads="1"/>
          </p:cNvSpPr>
          <p:nvPr>
            <p:ph type="body" sz="half" idx="2"/>
          </p:nvPr>
        </p:nvSpPr>
        <p:spPr>
          <a:xfrm>
            <a:off x="5029200" y="2133600"/>
            <a:ext cx="3810000" cy="4083050"/>
          </a:xfrm>
        </p:spPr>
        <p:txBody>
          <a:bodyPr/>
          <a:lstStyle/>
          <a:p>
            <a:r>
              <a:rPr lang="en-US" sz="2600" dirty="0" smtClean="0">
                <a:cs typeface="Arial" charset="0"/>
              </a:rPr>
              <a:t>Dilation and Evacuation (D&amp;E) </a:t>
            </a:r>
          </a:p>
          <a:p>
            <a:r>
              <a:rPr lang="en-US" sz="2600" dirty="0" smtClean="0">
                <a:cs typeface="Arial" charset="0"/>
              </a:rPr>
              <a:t>Partial </a:t>
            </a:r>
            <a:r>
              <a:rPr lang="en-US" sz="2600" dirty="0">
                <a:cs typeface="Arial" charset="0"/>
              </a:rPr>
              <a:t>Birth Abortion (D&amp;X)</a:t>
            </a:r>
          </a:p>
          <a:p>
            <a:r>
              <a:rPr lang="en-US" sz="2600" dirty="0">
                <a:cs typeface="Arial" charset="0"/>
              </a:rPr>
              <a:t>Saline/Urea Injection </a:t>
            </a:r>
          </a:p>
          <a:p>
            <a:r>
              <a:rPr lang="en-US" sz="2600" dirty="0">
                <a:cs typeface="Arial" charset="0"/>
              </a:rPr>
              <a:t>Prostaglandin Abortion </a:t>
            </a:r>
          </a:p>
          <a:p>
            <a:r>
              <a:rPr lang="en-US" sz="2600" dirty="0" err="1">
                <a:cs typeface="Arial" charset="0"/>
              </a:rPr>
              <a:t>Hysterotomy</a:t>
            </a:r>
            <a:r>
              <a:rPr lang="en-US" sz="2600" dirty="0">
                <a:cs typeface="Arial" charset="0"/>
              </a:rPr>
              <a:t>, Early C-section </a:t>
            </a:r>
          </a:p>
          <a:p>
            <a:r>
              <a:rPr lang="en-US" sz="2600" dirty="0">
                <a:cs typeface="Arial" charset="0"/>
              </a:rPr>
              <a:t>Hysterectomy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ChangeArrowheads="1"/>
          </p:cNvSpPr>
          <p:nvPr>
            <p:ph type="title"/>
          </p:nvPr>
        </p:nvSpPr>
        <p:spPr/>
        <p:txBody>
          <a:bodyPr/>
          <a:lstStyle/>
          <a:p>
            <a:r>
              <a:rPr lang="en-US"/>
              <a:t>D&amp;C abortion procedure</a:t>
            </a:r>
          </a:p>
        </p:txBody>
      </p:sp>
      <p:pic>
        <p:nvPicPr>
          <p:cNvPr id="617475" name="Picture 3" descr="suction"/>
          <p:cNvPicPr>
            <a:picLocks noChangeAspect="1" noChangeArrowheads="1"/>
          </p:cNvPicPr>
          <p:nvPr/>
        </p:nvPicPr>
        <p:blipFill>
          <a:blip r:embed="rId3" cstate="print"/>
          <a:srcRect/>
          <a:stretch>
            <a:fillRect/>
          </a:stretch>
        </p:blipFill>
        <p:spPr bwMode="auto">
          <a:xfrm>
            <a:off x="2286000" y="2209800"/>
            <a:ext cx="5334000" cy="4267200"/>
          </a:xfrm>
          <a:prstGeom prst="rect">
            <a:avLst/>
          </a:prstGeom>
          <a:noFill/>
        </p:spPr>
      </p:pic>
      <p:sp>
        <p:nvSpPr>
          <p:cNvPr id="617476" name="Text Box 4"/>
          <p:cNvSpPr txBox="1">
            <a:spLocks noChangeArrowheads="1"/>
          </p:cNvSpPr>
          <p:nvPr/>
        </p:nvSpPr>
        <p:spPr bwMode="auto">
          <a:xfrm>
            <a:off x="1524000" y="2514600"/>
            <a:ext cx="1676400" cy="519113"/>
          </a:xfrm>
          <a:prstGeom prst="rect">
            <a:avLst/>
          </a:prstGeom>
          <a:noFill/>
          <a:ln w="9525">
            <a:noFill/>
            <a:miter lim="800000"/>
            <a:headEnd/>
            <a:tailEnd/>
          </a:ln>
          <a:effectLst/>
        </p:spPr>
        <p:txBody>
          <a:bodyPr>
            <a:spAutoFit/>
          </a:bodyPr>
          <a:lstStyle/>
          <a:p>
            <a:pPr>
              <a:spcBef>
                <a:spcPct val="50000"/>
              </a:spcBef>
            </a:pPr>
            <a:r>
              <a:rPr lang="en-US" sz="2800"/>
              <a:t>6-8 weeks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p:txBody>
          <a:bodyPr/>
          <a:lstStyle/>
          <a:p>
            <a:r>
              <a:rPr lang="en-US"/>
              <a:t>Suction aspiration procedure</a:t>
            </a:r>
          </a:p>
        </p:txBody>
      </p:sp>
      <p:pic>
        <p:nvPicPr>
          <p:cNvPr id="618499" name="Picture 3" descr="suction"/>
          <p:cNvPicPr>
            <a:picLocks noChangeAspect="1" noChangeArrowheads="1"/>
          </p:cNvPicPr>
          <p:nvPr/>
        </p:nvPicPr>
        <p:blipFill>
          <a:blip r:embed="rId3" cstate="print"/>
          <a:srcRect/>
          <a:stretch>
            <a:fillRect/>
          </a:stretch>
        </p:blipFill>
        <p:spPr bwMode="auto">
          <a:xfrm>
            <a:off x="2209800" y="2209800"/>
            <a:ext cx="5067300" cy="4292600"/>
          </a:xfrm>
          <a:prstGeom prst="rect">
            <a:avLst/>
          </a:prstGeom>
          <a:noFill/>
        </p:spPr>
      </p:pic>
      <p:sp>
        <p:nvSpPr>
          <p:cNvPr id="618500" name="Text Box 4"/>
          <p:cNvSpPr txBox="1">
            <a:spLocks noChangeArrowheads="1"/>
          </p:cNvSpPr>
          <p:nvPr/>
        </p:nvSpPr>
        <p:spPr bwMode="auto">
          <a:xfrm>
            <a:off x="1676400" y="5638800"/>
            <a:ext cx="1905000" cy="519113"/>
          </a:xfrm>
          <a:prstGeom prst="rect">
            <a:avLst/>
          </a:prstGeom>
          <a:noFill/>
          <a:ln w="9525">
            <a:noFill/>
            <a:miter lim="800000"/>
            <a:headEnd/>
            <a:tailEnd/>
          </a:ln>
          <a:effectLst/>
        </p:spPr>
        <p:txBody>
          <a:bodyPr>
            <a:spAutoFit/>
          </a:bodyPr>
          <a:lstStyle/>
          <a:p>
            <a:pPr>
              <a:spcBef>
                <a:spcPct val="50000"/>
              </a:spcBef>
            </a:pPr>
            <a:r>
              <a:rPr lang="en-US" sz="2800"/>
              <a:t>8-12 weeks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type="title"/>
          </p:nvPr>
        </p:nvSpPr>
        <p:spPr/>
        <p:txBody>
          <a:bodyPr/>
          <a:lstStyle/>
          <a:p>
            <a:r>
              <a:rPr lang="en-US"/>
              <a:t>Death of the fetus</a:t>
            </a:r>
          </a:p>
        </p:txBody>
      </p:sp>
      <p:sp>
        <p:nvSpPr>
          <p:cNvPr id="619523" name="Text Box 3"/>
          <p:cNvSpPr txBox="1">
            <a:spLocks noChangeArrowheads="1"/>
          </p:cNvSpPr>
          <p:nvPr/>
        </p:nvSpPr>
        <p:spPr bwMode="auto">
          <a:xfrm>
            <a:off x="1143000" y="2133600"/>
            <a:ext cx="7696200" cy="4214813"/>
          </a:xfrm>
          <a:prstGeom prst="rect">
            <a:avLst/>
          </a:prstGeom>
          <a:noFill/>
          <a:ln w="9525">
            <a:noFill/>
            <a:miter lim="800000"/>
            <a:headEnd/>
            <a:tailEnd/>
          </a:ln>
          <a:effectLst/>
        </p:spPr>
        <p:txBody>
          <a:bodyPr>
            <a:spAutoFit/>
          </a:bodyPr>
          <a:lstStyle/>
          <a:p>
            <a:pPr marL="457200" indent="-457200">
              <a:spcBef>
                <a:spcPct val="50000"/>
              </a:spcBef>
            </a:pPr>
            <a:r>
              <a:rPr lang="en-US" sz="1800" b="1" i="1"/>
              <a:t>Q. When you perform an abortion by the suction curettage method does it ever happen that a portion of the fetus is extracted from the uterus while the fetus is still alive?</a:t>
            </a:r>
            <a:endParaRPr lang="en-US" sz="1800" b="1"/>
          </a:p>
          <a:p>
            <a:pPr marL="457200" indent="-457200">
              <a:spcBef>
                <a:spcPct val="50000"/>
              </a:spcBef>
            </a:pPr>
            <a:r>
              <a:rPr lang="en-US" sz="1800" b="1"/>
              <a:t>A. Yes.</a:t>
            </a:r>
          </a:p>
          <a:p>
            <a:pPr marL="457200" indent="-457200">
              <a:spcBef>
                <a:spcPct val="50000"/>
              </a:spcBef>
            </a:pPr>
            <a:r>
              <a:rPr lang="en-US" sz="1800" b="1" i="1"/>
              <a:t>Q. And how does that happen?</a:t>
            </a:r>
            <a:endParaRPr lang="en-US" sz="1800" b="1"/>
          </a:p>
          <a:p>
            <a:pPr marL="457200" indent="-457200">
              <a:spcBef>
                <a:spcPct val="50000"/>
              </a:spcBef>
              <a:buFontTx/>
              <a:buAutoNum type="alphaUcPeriod"/>
            </a:pPr>
            <a:r>
              <a:rPr lang="en-US" sz="1800" b="1"/>
              <a:t>Well, when we do a suction curettage abortion, you know, roughly one of three things is going to happen during the abortion. One would be is that the catheter as it approaches the fetus, you know, tears it and kills it at that instant inside the uterus. The second would be that the fetus is small enough and the catheter is large enough that the fetus passes through the catheter and either dies in transit as it's passing through the catheter or dies in the suction bottle after it's actually all the way out.</a:t>
            </a:r>
          </a:p>
          <a:p>
            <a:pPr marL="457200" indent="-457200" algn="r">
              <a:spcBef>
                <a:spcPct val="50000"/>
              </a:spcBef>
            </a:pPr>
            <a:r>
              <a:rPr lang="en-US" sz="1800" b="1"/>
              <a:t>Dr. Martin Haskell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noChangeArrowheads="1"/>
          </p:cNvSpPr>
          <p:nvPr>
            <p:ph type="title"/>
          </p:nvPr>
        </p:nvSpPr>
        <p:spPr/>
        <p:txBody>
          <a:bodyPr/>
          <a:lstStyle/>
          <a:p>
            <a:r>
              <a:rPr lang="en-US">
                <a:solidFill>
                  <a:schemeClr val="bg1"/>
                </a:solidFill>
              </a:rPr>
              <a:t>D&amp;E abortion procedure</a:t>
            </a:r>
          </a:p>
        </p:txBody>
      </p:sp>
      <p:pic>
        <p:nvPicPr>
          <p:cNvPr id="625668" name="Picture 4" descr="DE_diagram[1]"/>
          <p:cNvPicPr>
            <a:picLocks noChangeAspect="1" noChangeArrowheads="1"/>
          </p:cNvPicPr>
          <p:nvPr/>
        </p:nvPicPr>
        <p:blipFill>
          <a:blip r:embed="rId3" cstate="print"/>
          <a:srcRect/>
          <a:stretch>
            <a:fillRect/>
          </a:stretch>
        </p:blipFill>
        <p:spPr bwMode="auto">
          <a:xfrm>
            <a:off x="914400" y="868363"/>
            <a:ext cx="8229600" cy="5989637"/>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nvPr>
        </p:nvSpPr>
        <p:spPr/>
        <p:txBody>
          <a:bodyPr/>
          <a:lstStyle/>
          <a:p>
            <a:r>
              <a:rPr lang="en-US"/>
              <a:t>D&amp;X Partial birth abortion – 1 </a:t>
            </a:r>
          </a:p>
        </p:txBody>
      </p:sp>
      <p:pic>
        <p:nvPicPr>
          <p:cNvPr id="620548" name="Picture 4" descr="PBA1"/>
          <p:cNvPicPr>
            <a:picLocks noChangeAspect="1" noChangeArrowheads="1"/>
          </p:cNvPicPr>
          <p:nvPr/>
        </p:nvPicPr>
        <p:blipFill>
          <a:blip r:embed="rId3" cstate="print"/>
          <a:srcRect/>
          <a:stretch>
            <a:fillRect/>
          </a:stretch>
        </p:blipFill>
        <p:spPr bwMode="auto">
          <a:xfrm>
            <a:off x="1828800" y="2133600"/>
            <a:ext cx="6000750" cy="4286250"/>
          </a:xfrm>
          <a:prstGeom prst="rect">
            <a:avLst/>
          </a:prstGeom>
          <a:noFill/>
        </p:spPr>
      </p:pic>
      <p:sp>
        <p:nvSpPr>
          <p:cNvPr id="620549" name="Text Box 5"/>
          <p:cNvSpPr txBox="1">
            <a:spLocks noChangeArrowheads="1"/>
          </p:cNvSpPr>
          <p:nvPr/>
        </p:nvSpPr>
        <p:spPr bwMode="auto">
          <a:xfrm>
            <a:off x="5867400" y="2438400"/>
            <a:ext cx="1828800" cy="519113"/>
          </a:xfrm>
          <a:prstGeom prst="rect">
            <a:avLst/>
          </a:prstGeom>
          <a:noFill/>
          <a:ln w="9525">
            <a:noFill/>
            <a:miter lim="800000"/>
            <a:headEnd/>
            <a:tailEnd/>
          </a:ln>
          <a:effectLst/>
        </p:spPr>
        <p:txBody>
          <a:bodyPr>
            <a:spAutoFit/>
          </a:bodyPr>
          <a:lstStyle/>
          <a:p>
            <a:pPr>
              <a:spcBef>
                <a:spcPct val="50000"/>
              </a:spcBef>
            </a:pPr>
            <a:r>
              <a:rPr lang="en-US" sz="2800"/>
              <a:t>24+ weeks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ChangeArrowheads="1"/>
          </p:cNvSpPr>
          <p:nvPr>
            <p:ph type="title"/>
          </p:nvPr>
        </p:nvSpPr>
        <p:spPr/>
        <p:txBody>
          <a:bodyPr/>
          <a:lstStyle/>
          <a:p>
            <a:r>
              <a:rPr lang="en-US"/>
              <a:t>D&amp;X – 2 </a:t>
            </a:r>
          </a:p>
        </p:txBody>
      </p:sp>
      <p:pic>
        <p:nvPicPr>
          <p:cNvPr id="621572" name="Picture 4" descr="PBA2"/>
          <p:cNvPicPr>
            <a:picLocks noChangeAspect="1" noChangeArrowheads="1"/>
          </p:cNvPicPr>
          <p:nvPr/>
        </p:nvPicPr>
        <p:blipFill>
          <a:blip r:embed="rId3" cstate="print"/>
          <a:srcRect/>
          <a:stretch>
            <a:fillRect/>
          </a:stretch>
        </p:blipFill>
        <p:spPr bwMode="auto">
          <a:xfrm>
            <a:off x="1905000" y="2209800"/>
            <a:ext cx="6308725" cy="402272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p:txBody>
          <a:bodyPr/>
          <a:lstStyle/>
          <a:p>
            <a:r>
              <a:rPr lang="en-US"/>
              <a:t>D&amp;X – 3 </a:t>
            </a:r>
          </a:p>
        </p:txBody>
      </p:sp>
      <p:pic>
        <p:nvPicPr>
          <p:cNvPr id="622596" name="Picture 4" descr="PBA3"/>
          <p:cNvPicPr>
            <a:picLocks noChangeAspect="1" noChangeArrowheads="1"/>
          </p:cNvPicPr>
          <p:nvPr/>
        </p:nvPicPr>
        <p:blipFill>
          <a:blip r:embed="rId3" cstate="print"/>
          <a:srcRect/>
          <a:stretch>
            <a:fillRect/>
          </a:stretch>
        </p:blipFill>
        <p:spPr bwMode="auto">
          <a:xfrm>
            <a:off x="2057400" y="2057400"/>
            <a:ext cx="6000750" cy="42862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Compossible</a:t>
            </a:r>
            <a:r>
              <a:rPr lang="en-US" dirty="0" smtClean="0"/>
              <a:t> with life </a:t>
            </a:r>
            <a:endParaRPr lang="en-US" dirty="0"/>
          </a:p>
        </p:txBody>
      </p:sp>
      <p:pic>
        <p:nvPicPr>
          <p:cNvPr id="7" name="Content Placeholder 6" descr="compossible.jpg"/>
          <p:cNvPicPr>
            <a:picLocks noGrp="1" noChangeAspect="1"/>
          </p:cNvPicPr>
          <p:nvPr>
            <p:ph idx="1"/>
          </p:nvPr>
        </p:nvPicPr>
        <p:blipFill>
          <a:blip r:embed="rId2" cstate="print"/>
          <a:stretch>
            <a:fillRect/>
          </a:stretch>
        </p:blipFill>
        <p:spPr>
          <a:xfrm>
            <a:off x="1219875" y="2286000"/>
            <a:ext cx="7390725" cy="3048000"/>
          </a:xfrm>
        </p:spPr>
      </p:pic>
      <p:sp>
        <p:nvSpPr>
          <p:cNvPr id="9" name="TextBox 8"/>
          <p:cNvSpPr txBox="1"/>
          <p:nvPr/>
        </p:nvSpPr>
        <p:spPr>
          <a:xfrm>
            <a:off x="3352800" y="5562600"/>
            <a:ext cx="5410200" cy="492443"/>
          </a:xfrm>
          <a:prstGeom prst="rect">
            <a:avLst/>
          </a:prstGeom>
          <a:noFill/>
        </p:spPr>
        <p:txBody>
          <a:bodyPr wrap="square" rtlCol="0">
            <a:spAutoFit/>
          </a:bodyPr>
          <a:lstStyle/>
          <a:p>
            <a:r>
              <a:rPr lang="en-US" sz="2600" dirty="0" smtClean="0">
                <a:solidFill>
                  <a:schemeClr val="tx1">
                    <a:lumMod val="50000"/>
                  </a:schemeClr>
                </a:solidFill>
              </a:rPr>
              <a:t>Dean L. </a:t>
            </a:r>
            <a:r>
              <a:rPr lang="en-US" sz="2600" dirty="0" err="1" smtClean="0">
                <a:solidFill>
                  <a:schemeClr val="tx1">
                    <a:lumMod val="50000"/>
                  </a:schemeClr>
                </a:solidFill>
              </a:rPr>
              <a:t>Overman</a:t>
            </a:r>
            <a:r>
              <a:rPr lang="en-US" sz="2600" dirty="0" smtClean="0">
                <a:solidFill>
                  <a:schemeClr val="tx1">
                    <a:lumMod val="50000"/>
                  </a:schemeClr>
                </a:solidFill>
              </a:rPr>
              <a:t>, attorney and scholar</a:t>
            </a:r>
            <a:endParaRPr lang="en-US" sz="2600" dirty="0">
              <a:solidFill>
                <a:schemeClr val="tx1">
                  <a:lumMod val="50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p:txBody>
          <a:bodyPr/>
          <a:lstStyle/>
          <a:p>
            <a:r>
              <a:rPr lang="en-US"/>
              <a:t>D&amp;X – 4 </a:t>
            </a:r>
          </a:p>
        </p:txBody>
      </p:sp>
      <p:pic>
        <p:nvPicPr>
          <p:cNvPr id="623620" name="Picture 4" descr="PBA4"/>
          <p:cNvPicPr>
            <a:picLocks noChangeAspect="1" noChangeArrowheads="1"/>
          </p:cNvPicPr>
          <p:nvPr/>
        </p:nvPicPr>
        <p:blipFill>
          <a:blip r:embed="rId3" cstate="print"/>
          <a:srcRect/>
          <a:stretch>
            <a:fillRect/>
          </a:stretch>
        </p:blipFill>
        <p:spPr bwMode="auto">
          <a:xfrm>
            <a:off x="1981200" y="2133600"/>
            <a:ext cx="6000750" cy="428625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p:txBody>
          <a:bodyPr/>
          <a:lstStyle/>
          <a:p>
            <a:r>
              <a:rPr lang="en-US"/>
              <a:t>D&amp;X – 5</a:t>
            </a:r>
          </a:p>
        </p:txBody>
      </p:sp>
      <p:pic>
        <p:nvPicPr>
          <p:cNvPr id="624644" name="Picture 4" descr="PBA5"/>
          <p:cNvPicPr>
            <a:picLocks noChangeAspect="1" noChangeArrowheads="1"/>
          </p:cNvPicPr>
          <p:nvPr/>
        </p:nvPicPr>
        <p:blipFill>
          <a:blip r:embed="rId3" cstate="print"/>
          <a:srcRect/>
          <a:stretch>
            <a:fillRect/>
          </a:stretch>
        </p:blipFill>
        <p:spPr bwMode="auto">
          <a:xfrm>
            <a:off x="1981200" y="2133600"/>
            <a:ext cx="6000750" cy="428625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3314" name="Rectangle 2"/>
          <p:cNvSpPr>
            <a:spLocks noGrp="1" noChangeArrowheads="1"/>
          </p:cNvSpPr>
          <p:nvPr>
            <p:ph type="title"/>
          </p:nvPr>
        </p:nvSpPr>
        <p:spPr/>
        <p:txBody>
          <a:bodyPr/>
          <a:lstStyle/>
          <a:p>
            <a:r>
              <a:rPr lang="en-US"/>
              <a:t>Is this really happening?</a:t>
            </a:r>
          </a:p>
        </p:txBody>
      </p:sp>
      <p:sp>
        <p:nvSpPr>
          <p:cNvPr id="653315" name="Rectangle 3"/>
          <p:cNvSpPr>
            <a:spLocks noGrp="1" noChangeArrowheads="1"/>
          </p:cNvSpPr>
          <p:nvPr>
            <p:ph type="body" idx="1"/>
          </p:nvPr>
        </p:nvSpPr>
        <p:spPr/>
        <p:txBody>
          <a:bodyPr/>
          <a:lstStyle/>
          <a:p>
            <a:pPr>
              <a:lnSpc>
                <a:spcPct val="90000"/>
              </a:lnSpc>
            </a:pPr>
            <a:r>
              <a:rPr lang="en-US"/>
              <a:t>Are we really so blind and uncaring?</a:t>
            </a:r>
          </a:p>
          <a:p>
            <a:pPr>
              <a:lnSpc>
                <a:spcPct val="90000"/>
              </a:lnSpc>
            </a:pPr>
            <a:r>
              <a:rPr lang="en-US"/>
              <a:t>Accountability to our Creator</a:t>
            </a:r>
          </a:p>
          <a:p>
            <a:pPr>
              <a:lnSpc>
                <a:spcPct val="90000"/>
              </a:lnSpc>
            </a:pPr>
            <a:r>
              <a:rPr lang="en-US"/>
              <a:t>Pray for wisdom and insight.</a:t>
            </a:r>
          </a:p>
          <a:p>
            <a:pPr>
              <a:lnSpc>
                <a:spcPct val="90000"/>
              </a:lnSpc>
            </a:pPr>
            <a:r>
              <a:rPr lang="en-US"/>
              <a:t>Pray for conviction and repentance.</a:t>
            </a:r>
          </a:p>
          <a:p>
            <a:pPr>
              <a:lnSpc>
                <a:spcPct val="90000"/>
              </a:lnSpc>
            </a:pPr>
            <a:r>
              <a:rPr lang="en-US"/>
              <a:t>Pray for apathy to be overcome.</a:t>
            </a:r>
          </a:p>
          <a:p>
            <a:pPr>
              <a:lnSpc>
                <a:spcPct val="90000"/>
              </a:lnSpc>
            </a:pPr>
            <a:r>
              <a:rPr lang="en-US"/>
              <a:t>Pray for support for all whose lives are threatened and for those who are reaching out to them in Jesus’ Name.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3315">
                                            <p:txEl>
                                              <p:pRg st="0" end="0"/>
                                            </p:txEl>
                                          </p:spTgt>
                                        </p:tgtEl>
                                        <p:attrNameLst>
                                          <p:attrName>style.visibility</p:attrName>
                                        </p:attrNameLst>
                                      </p:cBhvr>
                                      <p:to>
                                        <p:strVal val="visible"/>
                                      </p:to>
                                    </p:set>
                                    <p:anim calcmode="lin" valueType="num">
                                      <p:cBhvr additive="base">
                                        <p:cTn id="7" dur="500" fill="hold"/>
                                        <p:tgtEl>
                                          <p:spTgt spid="653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3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3315">
                                            <p:txEl>
                                              <p:pRg st="1" end="1"/>
                                            </p:txEl>
                                          </p:spTgt>
                                        </p:tgtEl>
                                        <p:attrNameLst>
                                          <p:attrName>style.visibility</p:attrName>
                                        </p:attrNameLst>
                                      </p:cBhvr>
                                      <p:to>
                                        <p:strVal val="visible"/>
                                      </p:to>
                                    </p:set>
                                    <p:anim calcmode="lin" valueType="num">
                                      <p:cBhvr additive="base">
                                        <p:cTn id="13" dur="500" fill="hold"/>
                                        <p:tgtEl>
                                          <p:spTgt spid="6533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33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3315">
                                            <p:txEl>
                                              <p:pRg st="2" end="2"/>
                                            </p:txEl>
                                          </p:spTgt>
                                        </p:tgtEl>
                                        <p:attrNameLst>
                                          <p:attrName>style.visibility</p:attrName>
                                        </p:attrNameLst>
                                      </p:cBhvr>
                                      <p:to>
                                        <p:strVal val="visible"/>
                                      </p:to>
                                    </p:set>
                                    <p:anim calcmode="lin" valueType="num">
                                      <p:cBhvr additive="base">
                                        <p:cTn id="19" dur="500" fill="hold"/>
                                        <p:tgtEl>
                                          <p:spTgt spid="6533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33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3315">
                                            <p:txEl>
                                              <p:pRg st="3" end="3"/>
                                            </p:txEl>
                                          </p:spTgt>
                                        </p:tgtEl>
                                        <p:attrNameLst>
                                          <p:attrName>style.visibility</p:attrName>
                                        </p:attrNameLst>
                                      </p:cBhvr>
                                      <p:to>
                                        <p:strVal val="visible"/>
                                      </p:to>
                                    </p:set>
                                    <p:anim calcmode="lin" valueType="num">
                                      <p:cBhvr additive="base">
                                        <p:cTn id="25" dur="500" fill="hold"/>
                                        <p:tgtEl>
                                          <p:spTgt spid="6533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33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53315">
                                            <p:txEl>
                                              <p:pRg st="4" end="4"/>
                                            </p:txEl>
                                          </p:spTgt>
                                        </p:tgtEl>
                                        <p:attrNameLst>
                                          <p:attrName>style.visibility</p:attrName>
                                        </p:attrNameLst>
                                      </p:cBhvr>
                                      <p:to>
                                        <p:strVal val="visible"/>
                                      </p:to>
                                    </p:set>
                                    <p:anim calcmode="lin" valueType="num">
                                      <p:cBhvr additive="base">
                                        <p:cTn id="31" dur="500" fill="hold"/>
                                        <p:tgtEl>
                                          <p:spTgt spid="6533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533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53315">
                                            <p:txEl>
                                              <p:pRg st="5" end="5"/>
                                            </p:txEl>
                                          </p:spTgt>
                                        </p:tgtEl>
                                        <p:attrNameLst>
                                          <p:attrName>style.visibility</p:attrName>
                                        </p:attrNameLst>
                                      </p:cBhvr>
                                      <p:to>
                                        <p:strVal val="visible"/>
                                      </p:to>
                                    </p:set>
                                    <p:anim calcmode="lin" valueType="num">
                                      <p:cBhvr additive="base">
                                        <p:cTn id="37" dur="500" fill="hold"/>
                                        <p:tgtEl>
                                          <p:spTgt spid="6533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5331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315"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Grp="1" noChangeArrowheads="1"/>
          </p:cNvSpPr>
          <p:nvPr>
            <p:ph type="title"/>
          </p:nvPr>
        </p:nvSpPr>
        <p:spPr/>
        <p:txBody>
          <a:bodyPr/>
          <a:lstStyle/>
          <a:p>
            <a:r>
              <a:rPr lang="en-US"/>
              <a:t>God bless you!</a:t>
            </a:r>
          </a:p>
        </p:txBody>
      </p:sp>
      <p:pic>
        <p:nvPicPr>
          <p:cNvPr id="654343" name="Picture 7" descr="pedsurologybaby"/>
          <p:cNvPicPr>
            <a:picLocks noChangeAspect="1" noChangeArrowheads="1"/>
          </p:cNvPicPr>
          <p:nvPr/>
        </p:nvPicPr>
        <p:blipFill>
          <a:blip r:embed="rId3" cstate="print"/>
          <a:srcRect/>
          <a:stretch>
            <a:fillRect/>
          </a:stretch>
        </p:blipFill>
        <p:spPr bwMode="auto">
          <a:xfrm>
            <a:off x="1905000" y="2057400"/>
            <a:ext cx="6019800" cy="4110038"/>
          </a:xfrm>
          <a:prstGeom prst="rect">
            <a:avLst/>
          </a:prstGeom>
          <a:noFill/>
        </p:spPr>
      </p:pic>
      <p:sp>
        <p:nvSpPr>
          <p:cNvPr id="654344" name="Text Box 8"/>
          <p:cNvSpPr txBox="1">
            <a:spLocks noChangeArrowheads="1"/>
          </p:cNvSpPr>
          <p:nvPr/>
        </p:nvSpPr>
        <p:spPr bwMode="auto">
          <a:xfrm>
            <a:off x="3429000" y="6248400"/>
            <a:ext cx="3581400" cy="457200"/>
          </a:xfrm>
          <a:prstGeom prst="rect">
            <a:avLst/>
          </a:prstGeom>
          <a:noFill/>
          <a:ln w="9525">
            <a:noFill/>
            <a:miter lim="800000"/>
            <a:headEnd/>
            <a:tailEnd/>
          </a:ln>
          <a:effectLst/>
        </p:spPr>
        <p:txBody>
          <a:bodyPr>
            <a:spAutoFit/>
          </a:bodyPr>
          <a:lstStyle/>
          <a:p>
            <a:pPr>
              <a:spcBef>
                <a:spcPct val="50000"/>
              </a:spcBef>
            </a:pPr>
            <a:r>
              <a:rPr lang="en-US">
                <a:solidFill>
                  <a:schemeClr val="tx2"/>
                </a:solidFill>
              </a:rPr>
              <a:t>www.hisbranches.org/eo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a:xfrm>
            <a:off x="1066800" y="1295400"/>
            <a:ext cx="7772400" cy="1143000"/>
          </a:xfrm>
        </p:spPr>
        <p:txBody>
          <a:bodyPr/>
          <a:lstStyle/>
          <a:p>
            <a:r>
              <a:rPr lang="en-US"/>
              <a:t>God and the Astronomers</a:t>
            </a:r>
            <a:br>
              <a:rPr lang="en-US"/>
            </a:br>
            <a:r>
              <a:rPr lang="en-US" sz="3200"/>
              <a:t>The Astrophysicist’s Nightmare</a:t>
            </a:r>
            <a:endParaRPr lang="en-US" sz="3200">
              <a:solidFill>
                <a:schemeClr val="tx1"/>
              </a:solidFill>
            </a:endParaRPr>
          </a:p>
        </p:txBody>
      </p:sp>
      <p:sp>
        <p:nvSpPr>
          <p:cNvPr id="629763" name="Text Box 3"/>
          <p:cNvSpPr txBox="1">
            <a:spLocks noChangeArrowheads="1"/>
          </p:cNvSpPr>
          <p:nvPr/>
        </p:nvSpPr>
        <p:spPr bwMode="auto">
          <a:xfrm>
            <a:off x="1371600" y="2743200"/>
            <a:ext cx="7162800" cy="3068638"/>
          </a:xfrm>
          <a:prstGeom prst="rect">
            <a:avLst/>
          </a:prstGeom>
          <a:noFill/>
          <a:ln w="9525">
            <a:noFill/>
            <a:miter lim="800000"/>
            <a:headEnd/>
            <a:tailEnd/>
          </a:ln>
          <a:effectLst/>
        </p:spPr>
        <p:txBody>
          <a:bodyPr>
            <a:spAutoFit/>
          </a:bodyPr>
          <a:lstStyle/>
          <a:p>
            <a:pPr>
              <a:spcBef>
                <a:spcPct val="50000"/>
              </a:spcBef>
            </a:pPr>
            <a:r>
              <a:rPr lang="en-US" sz="2600" dirty="0"/>
              <a:t>“For the scientist who has lived by his faith in the power of reason, the story ends like a bad dream. He has scaled the mountains of ignorance; he is about to conquer the highest peak; as he pulls himself over the final rock, he is greeted by a band of theologians who have been sitting there for centuries.”</a:t>
            </a:r>
          </a:p>
          <a:p>
            <a:pPr algn="r">
              <a:spcBef>
                <a:spcPct val="50000"/>
              </a:spcBef>
            </a:pPr>
            <a:r>
              <a:rPr lang="en-US" sz="2600" dirty="0"/>
              <a:t>Robert </a:t>
            </a:r>
            <a:r>
              <a:rPr lang="en-US" sz="2600" dirty="0" err="1"/>
              <a:t>Jastrow</a:t>
            </a:r>
            <a:r>
              <a:rPr lang="en-US" sz="2600" dirty="0"/>
              <a:t>, agnostic astronomer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p:txBody>
          <a:bodyPr/>
          <a:lstStyle/>
          <a:p>
            <a:r>
              <a:rPr lang="en-US"/>
              <a:t>An addition to your bookshelf</a:t>
            </a:r>
          </a:p>
        </p:txBody>
      </p:sp>
      <p:sp>
        <p:nvSpPr>
          <p:cNvPr id="648195" name="Rectangle 3"/>
          <p:cNvSpPr>
            <a:spLocks noGrp="1" noChangeArrowheads="1"/>
          </p:cNvSpPr>
          <p:nvPr>
            <p:ph type="body" idx="1"/>
          </p:nvPr>
        </p:nvSpPr>
        <p:spPr>
          <a:xfrm>
            <a:off x="1066800" y="2438400"/>
            <a:ext cx="7772400" cy="3778250"/>
          </a:xfrm>
        </p:spPr>
        <p:txBody>
          <a:bodyPr/>
          <a:lstStyle/>
          <a:p>
            <a:pPr algn="ctr">
              <a:spcBef>
                <a:spcPct val="0"/>
              </a:spcBef>
              <a:buFont typeface="Wingdings" pitchFamily="2" charset="2"/>
              <a:buNone/>
            </a:pPr>
            <a:r>
              <a:rPr lang="en-US" sz="4400" b="1" dirty="0">
                <a:solidFill>
                  <a:srgbClr val="A50021"/>
                </a:solidFill>
              </a:rPr>
              <a:t>A Case Against Accident</a:t>
            </a:r>
          </a:p>
          <a:p>
            <a:pPr algn="ctr">
              <a:spcBef>
                <a:spcPct val="0"/>
              </a:spcBef>
              <a:buFont typeface="Wingdings" pitchFamily="2" charset="2"/>
              <a:buNone/>
            </a:pPr>
            <a:r>
              <a:rPr lang="en-US" sz="4400" b="1" dirty="0">
                <a:solidFill>
                  <a:srgbClr val="A50021"/>
                </a:solidFill>
              </a:rPr>
              <a:t>and Self-Organization</a:t>
            </a:r>
            <a:endParaRPr lang="en-US" sz="1800" b="1" dirty="0">
              <a:solidFill>
                <a:srgbClr val="A50021"/>
              </a:solidFill>
            </a:endParaRPr>
          </a:p>
          <a:p>
            <a:pPr algn="ctr">
              <a:spcBef>
                <a:spcPct val="60000"/>
              </a:spcBef>
              <a:buClrTx/>
              <a:buSzTx/>
              <a:buFontTx/>
              <a:buNone/>
            </a:pPr>
            <a:r>
              <a:rPr lang="en-US" sz="3600" dirty="0"/>
              <a:t>by Dean L. </a:t>
            </a:r>
            <a:r>
              <a:rPr lang="en-US" sz="3600" dirty="0" err="1"/>
              <a:t>Overman</a:t>
            </a:r>
            <a:endParaRPr lang="en-US" sz="1400" dirty="0"/>
          </a:p>
          <a:p>
            <a:pPr algn="ctr">
              <a:spcBef>
                <a:spcPct val="60000"/>
              </a:spcBef>
              <a:buClrTx/>
              <a:buSzTx/>
              <a:buFontTx/>
              <a:buNone/>
            </a:pPr>
            <a:r>
              <a:rPr lang="en-US" dirty="0" err="1"/>
              <a:t>Rowman</a:t>
            </a:r>
            <a:r>
              <a:rPr lang="en-US" dirty="0"/>
              <a:t> &amp; Littlefield, </a:t>
            </a:r>
            <a:r>
              <a:rPr lang="en-US" dirty="0" smtClean="0"/>
              <a:t>2001</a:t>
            </a:r>
            <a:endParaRPr lang="en-US" sz="4000" b="1" dirty="0">
              <a:solidFill>
                <a:srgbClr val="A5002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p:txBody>
          <a:bodyPr/>
          <a:lstStyle/>
          <a:p>
            <a:r>
              <a:rPr lang="en-US"/>
              <a:t>Then God said,</a:t>
            </a:r>
          </a:p>
        </p:txBody>
      </p:sp>
      <p:sp>
        <p:nvSpPr>
          <p:cNvPr id="662531" name="Rectangle 3"/>
          <p:cNvSpPr>
            <a:spLocks noGrp="1" noChangeArrowheads="1"/>
          </p:cNvSpPr>
          <p:nvPr>
            <p:ph type="body" idx="1"/>
          </p:nvPr>
        </p:nvSpPr>
        <p:spPr/>
        <p:txBody>
          <a:bodyPr/>
          <a:lstStyle/>
          <a:p>
            <a:r>
              <a:rPr lang="en-US" sz="3000"/>
              <a:t>“Let us make man in our image, according to our likeness; and let them rule over the fish of the sea and over the birds of the sky and over the cattle and over all the earth, and over every creeping thing that creeps on the earth.</a:t>
            </a:r>
          </a:p>
          <a:p>
            <a:r>
              <a:rPr lang="en-US" sz="3000"/>
              <a:t>And God created man in his own image, in the image of God he created him; male and female he created them.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p:txBody>
          <a:bodyPr/>
          <a:lstStyle/>
          <a:p>
            <a:r>
              <a:rPr lang="en-US"/>
              <a:t>The old math: 1 + 1 = 1</a:t>
            </a:r>
          </a:p>
        </p:txBody>
      </p:sp>
      <p:pic>
        <p:nvPicPr>
          <p:cNvPr id="589828" name="Picture 4" descr="zygote"/>
          <p:cNvPicPr>
            <a:picLocks noChangeAspect="1" noChangeArrowheads="1"/>
          </p:cNvPicPr>
          <p:nvPr/>
        </p:nvPicPr>
        <p:blipFill>
          <a:blip r:embed="rId3" cstate="print"/>
          <a:srcRect/>
          <a:stretch>
            <a:fillRect/>
          </a:stretch>
        </p:blipFill>
        <p:spPr bwMode="auto">
          <a:xfrm>
            <a:off x="2514600" y="2341563"/>
            <a:ext cx="5410200" cy="409733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a:xfrm>
            <a:off x="5943600" y="1447800"/>
            <a:ext cx="2667000" cy="3048000"/>
          </a:xfrm>
        </p:spPr>
        <p:txBody>
          <a:bodyPr/>
          <a:lstStyle/>
          <a:p>
            <a:r>
              <a:rPr lang="en-US"/>
              <a:t>Egg &amp; Sperm coming together</a:t>
            </a:r>
          </a:p>
        </p:txBody>
      </p:sp>
      <p:pic>
        <p:nvPicPr>
          <p:cNvPr id="570372" name="Picture 4" descr="human-sperm-and-egg"/>
          <p:cNvPicPr>
            <a:picLocks noChangeAspect="1" noChangeArrowheads="1"/>
          </p:cNvPicPr>
          <p:nvPr/>
        </p:nvPicPr>
        <p:blipFill>
          <a:blip r:embed="rId3" cstate="print"/>
          <a:srcRect/>
          <a:stretch>
            <a:fillRect/>
          </a:stretch>
        </p:blipFill>
        <p:spPr bwMode="auto">
          <a:xfrm>
            <a:off x="1219200" y="1219200"/>
            <a:ext cx="4194175" cy="51435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ature">
  <a:themeElements>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Nat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Designs\Nature.pot</Template>
  <TotalTime>898</TotalTime>
  <Words>1520</Words>
  <Application>Microsoft Office PowerPoint</Application>
  <PresentationFormat>On-screen Show (4:3)</PresentationFormat>
  <Paragraphs>157</Paragraphs>
  <Slides>43</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Times New Roman</vt:lpstr>
      <vt:lpstr>Wingdings</vt:lpstr>
      <vt:lpstr>Arial Narrow</vt:lpstr>
      <vt:lpstr>Arial</vt:lpstr>
      <vt:lpstr>Nature</vt:lpstr>
      <vt:lpstr>Medical Perspective on Abortion</vt:lpstr>
      <vt:lpstr>In the beginning</vt:lpstr>
      <vt:lpstr>Creation of the Universe</vt:lpstr>
      <vt:lpstr>Compossible with life </vt:lpstr>
      <vt:lpstr>God and the Astronomers The Astrophysicist’s Nightmare</vt:lpstr>
      <vt:lpstr>An addition to your bookshelf</vt:lpstr>
      <vt:lpstr>Then God said,</vt:lpstr>
      <vt:lpstr>The old math: 1 + 1 = 1</vt:lpstr>
      <vt:lpstr>Egg &amp; Sperm coming together</vt:lpstr>
      <vt:lpstr>The Incredible Cell</vt:lpstr>
      <vt:lpstr>Supreme and bewildering</vt:lpstr>
      <vt:lpstr>Complex beyond our capacities</vt:lpstr>
      <vt:lpstr>Interior view of a cell</vt:lpstr>
      <vt:lpstr>Chromosomal division</vt:lpstr>
      <vt:lpstr>Week 1 - Early stages</vt:lpstr>
      <vt:lpstr>Week 2 - Implantation</vt:lpstr>
      <vt:lpstr>Embryo at 3+ weeks</vt:lpstr>
      <vt:lpstr>Embryo at 6 weeks</vt:lpstr>
      <vt:lpstr>Embryo at 7 weeks</vt:lpstr>
      <vt:lpstr>Embryo at 2 months</vt:lpstr>
      <vt:lpstr>A little person</vt:lpstr>
      <vt:lpstr>Fetus at 3 months</vt:lpstr>
      <vt:lpstr>Fetus at 4 months</vt:lpstr>
      <vt:lpstr>Fetus at 5 months</vt:lpstr>
      <vt:lpstr>Thumb-sucking</vt:lpstr>
      <vt:lpstr>Fetus at 6 months</vt:lpstr>
      <vt:lpstr>Baby at 7 months</vt:lpstr>
      <vt:lpstr>Baby at 8 months</vt:lpstr>
      <vt:lpstr>Baby at 9 months</vt:lpstr>
      <vt:lpstr>How we were made</vt:lpstr>
      <vt:lpstr>daVinci</vt:lpstr>
      <vt:lpstr>Abortion Methods</vt:lpstr>
      <vt:lpstr>D&amp;C abortion procedure</vt:lpstr>
      <vt:lpstr>Suction aspiration procedure</vt:lpstr>
      <vt:lpstr>Death of the fetus</vt:lpstr>
      <vt:lpstr>D&amp;E abortion procedure</vt:lpstr>
      <vt:lpstr>D&amp;X Partial birth abortion – 1 </vt:lpstr>
      <vt:lpstr>D&amp;X – 2 </vt:lpstr>
      <vt:lpstr>D&amp;X – 3 </vt:lpstr>
      <vt:lpstr>D&amp;X – 4 </vt:lpstr>
      <vt:lpstr>D&amp;X – 5</vt:lpstr>
      <vt:lpstr>Is this really happening?</vt:lpstr>
      <vt:lpstr>God bless you!</vt:lpstr>
    </vt:vector>
  </TitlesOfParts>
  <Company>His Branches,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Beginning of Life</dc:title>
  <dc:creator>William R. Morehouse</dc:creator>
  <cp:lastModifiedBy>Bill</cp:lastModifiedBy>
  <cp:revision>18</cp:revision>
  <cp:lastPrinted>1601-01-01T00:00:00Z</cp:lastPrinted>
  <dcterms:created xsi:type="dcterms:W3CDTF">2006-09-16T01:23:17Z</dcterms:created>
  <dcterms:modified xsi:type="dcterms:W3CDTF">2013-11-02T01:56:02Z</dcterms:modified>
</cp:coreProperties>
</file>